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306" r:id="rId3"/>
    <p:sldId id="296" r:id="rId4"/>
    <p:sldId id="297" r:id="rId5"/>
    <p:sldId id="298" r:id="rId6"/>
    <p:sldId id="299" r:id="rId7"/>
    <p:sldId id="300" r:id="rId8"/>
    <p:sldId id="304" r:id="rId9"/>
    <p:sldId id="302" r:id="rId10"/>
    <p:sldId id="305" r:id="rId11"/>
  </p:sldIdLst>
  <p:sldSz cx="9144000" cy="5143500" type="screen16x9"/>
  <p:notesSz cx="6858000" cy="9144000"/>
  <p:embeddedFontLst>
    <p:embeddedFont>
      <p:font typeface="Actor" panose="020B0604020202020204" charset="0"/>
      <p:regular r:id="rId13"/>
    </p:embeddedFont>
    <p:embeddedFont>
      <p:font typeface="Arial Rounded MT Bold" panose="020F0704030504030204" pitchFamily="3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311B3-8D71-7309-AE60-A50394B46D8C}" v="304" dt="2025-01-03T03:38:06.563"/>
  </p1510:revLst>
</p1510:revInfo>
</file>

<file path=ppt/tableStyles.xml><?xml version="1.0" encoding="utf-8"?>
<a:tblStyleLst xmlns:a="http://schemas.openxmlformats.org/drawingml/2006/main" def="{DE898A90-55D9-45C2-AC55-981F77C694A0}">
  <a:tblStyle styleId="{DE898A90-55D9-45C2-AC55-981F77C69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E92A77-88FC-4196-A82A-77F41CD22E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FE311B3-8D71-7309-AE60-A50394B46D8C}"/>
    <pc:docChg chg="addSld">
      <pc:chgData name="" userId="" providerId="" clId="Web-{7FE311B3-8D71-7309-AE60-A50394B46D8C}" dt="2025-01-03T03:18:55.170" v="0"/>
      <pc:docMkLst>
        <pc:docMk/>
      </pc:docMkLst>
      <pc:sldChg chg="new">
        <pc:chgData name="" userId="" providerId="" clId="Web-{7FE311B3-8D71-7309-AE60-A50394B46D8C}" dt="2025-01-03T03:18:55.170" v="0"/>
        <pc:sldMkLst>
          <pc:docMk/>
          <pc:sldMk cId="4107602680" sldId="306"/>
        </pc:sldMkLst>
      </pc:sldChg>
    </pc:docChg>
  </pc:docChgLst>
  <pc:docChgLst>
    <pc:chgData name="Alishba Malik" userId="b5991192339d3dc3" providerId="Windows Live" clId="Web-{7FE311B3-8D71-7309-AE60-A50394B46D8C}"/>
    <pc:docChg chg="addSld delSld modSld modMainMaster">
      <pc:chgData name="Alishba Malik" userId="b5991192339d3dc3" providerId="Windows Live" clId="Web-{7FE311B3-8D71-7309-AE60-A50394B46D8C}" dt="2025-01-03T03:38:06.563" v="238"/>
      <pc:docMkLst>
        <pc:docMk/>
      </pc:docMkLst>
      <pc:sldChg chg="addSp delSp modSp">
        <pc:chgData name="Alishba Malik" userId="b5991192339d3dc3" providerId="Windows Live" clId="Web-{7FE311B3-8D71-7309-AE60-A50394B46D8C}" dt="2025-01-03T03:36:37.779" v="233" actId="1076"/>
        <pc:sldMkLst>
          <pc:docMk/>
          <pc:sldMk cId="0" sldId="256"/>
        </pc:sldMkLst>
        <pc:spChg chg="add mod">
          <ac:chgData name="Alishba Malik" userId="b5991192339d3dc3" providerId="Windows Live" clId="Web-{7FE311B3-8D71-7309-AE60-A50394B46D8C}" dt="2025-01-03T03:36:37.779" v="233" actId="1076"/>
          <ac:spMkLst>
            <pc:docMk/>
            <pc:sldMk cId="0" sldId="256"/>
            <ac:spMk id="3" creationId="{935034BB-22E3-8154-7268-C75E1EABEC91}"/>
          </ac:spMkLst>
        </pc:spChg>
        <pc:spChg chg="mod">
          <ac:chgData name="Alishba Malik" userId="b5991192339d3dc3" providerId="Windows Live" clId="Web-{7FE311B3-8D71-7309-AE60-A50394B46D8C}" dt="2025-01-03T03:36:23.248" v="231" actId="1076"/>
          <ac:spMkLst>
            <pc:docMk/>
            <pc:sldMk cId="0" sldId="256"/>
            <ac:spMk id="332" creationId="{00000000-0000-0000-0000-000000000000}"/>
          </ac:spMkLst>
        </pc:spChg>
        <pc:spChg chg="mod">
          <ac:chgData name="Alishba Malik" userId="b5991192339d3dc3" providerId="Windows Live" clId="Web-{7FE311B3-8D71-7309-AE60-A50394B46D8C}" dt="2025-01-03T03:36:28.732" v="232" actId="1076"/>
          <ac:spMkLst>
            <pc:docMk/>
            <pc:sldMk cId="0" sldId="256"/>
            <ac:spMk id="333" creationId="{00000000-0000-0000-0000-000000000000}"/>
          </ac:spMkLst>
        </pc:spChg>
        <pc:picChg chg="add del mod">
          <ac:chgData name="Alishba Malik" userId="b5991192339d3dc3" providerId="Windows Live" clId="Web-{7FE311B3-8D71-7309-AE60-A50394B46D8C}" dt="2025-01-03T03:32:24.803" v="145"/>
          <ac:picMkLst>
            <pc:docMk/>
            <pc:sldMk cId="0" sldId="256"/>
            <ac:picMk id="2" creationId="{E7E2E67F-497D-07FA-C04A-4863D83C6EE2}"/>
          </ac:picMkLst>
        </pc:picChg>
      </pc:sldChg>
      <pc:sldChg chg="modSp">
        <pc:chgData name="Alishba Malik" userId="b5991192339d3dc3" providerId="Windows Live" clId="Web-{7FE311B3-8D71-7309-AE60-A50394B46D8C}" dt="2025-01-03T03:22:40.395" v="36" actId="1076"/>
        <pc:sldMkLst>
          <pc:docMk/>
          <pc:sldMk cId="405950607" sldId="296"/>
        </pc:sldMkLst>
        <pc:spChg chg="mod">
          <ac:chgData name="Alishba Malik" userId="b5991192339d3dc3" providerId="Windows Live" clId="Web-{7FE311B3-8D71-7309-AE60-A50394B46D8C}" dt="2025-01-03T03:22:40.395" v="36" actId="1076"/>
          <ac:spMkLst>
            <pc:docMk/>
            <pc:sldMk cId="405950607" sldId="296"/>
            <ac:spMk id="2" creationId="{F201AB7C-A12E-1A7B-CA18-8E42B2676C0E}"/>
          </ac:spMkLst>
        </pc:spChg>
      </pc:sldChg>
      <pc:sldChg chg="modSp">
        <pc:chgData name="Alishba Malik" userId="b5991192339d3dc3" providerId="Windows Live" clId="Web-{7FE311B3-8D71-7309-AE60-A50394B46D8C}" dt="2025-01-03T03:22:26.316" v="34" actId="1076"/>
        <pc:sldMkLst>
          <pc:docMk/>
          <pc:sldMk cId="523678651" sldId="297"/>
        </pc:sldMkLst>
        <pc:spChg chg="mod">
          <ac:chgData name="Alishba Malik" userId="b5991192339d3dc3" providerId="Windows Live" clId="Web-{7FE311B3-8D71-7309-AE60-A50394B46D8C}" dt="2025-01-03T03:22:26.316" v="34" actId="1076"/>
          <ac:spMkLst>
            <pc:docMk/>
            <pc:sldMk cId="523678651" sldId="297"/>
            <ac:spMk id="2" creationId="{8FC42D62-31DA-44E7-82B3-CD7F7B09497F}"/>
          </ac:spMkLst>
        </pc:spChg>
      </pc:sldChg>
      <pc:sldChg chg="modSp">
        <pc:chgData name="Alishba Malik" userId="b5991192339d3dc3" providerId="Windows Live" clId="Web-{7FE311B3-8D71-7309-AE60-A50394B46D8C}" dt="2025-01-03T03:20:26.891" v="21"/>
        <pc:sldMkLst>
          <pc:docMk/>
          <pc:sldMk cId="20834362" sldId="298"/>
        </pc:sldMkLst>
        <pc:spChg chg="mod">
          <ac:chgData name="Alishba Malik" userId="b5991192339d3dc3" providerId="Windows Live" clId="Web-{7FE311B3-8D71-7309-AE60-A50394B46D8C}" dt="2025-01-03T03:20:26.891" v="21"/>
          <ac:spMkLst>
            <pc:docMk/>
            <pc:sldMk cId="20834362" sldId="298"/>
            <ac:spMk id="2" creationId="{F7E13D8A-93BA-2258-99F0-8A3E00A460A1}"/>
          </ac:spMkLst>
        </pc:spChg>
      </pc:sldChg>
      <pc:sldChg chg="modSp">
        <pc:chgData name="Alishba Malik" userId="b5991192339d3dc3" providerId="Windows Live" clId="Web-{7FE311B3-8D71-7309-AE60-A50394B46D8C}" dt="2025-01-03T03:20:34.782" v="22"/>
        <pc:sldMkLst>
          <pc:docMk/>
          <pc:sldMk cId="4275789898" sldId="299"/>
        </pc:sldMkLst>
        <pc:spChg chg="mod">
          <ac:chgData name="Alishba Malik" userId="b5991192339d3dc3" providerId="Windows Live" clId="Web-{7FE311B3-8D71-7309-AE60-A50394B46D8C}" dt="2025-01-03T03:20:34.782" v="22"/>
          <ac:spMkLst>
            <pc:docMk/>
            <pc:sldMk cId="4275789898" sldId="299"/>
            <ac:spMk id="2" creationId="{C3431C1D-C136-A5EE-09AA-B844C9DFE5E0}"/>
          </ac:spMkLst>
        </pc:spChg>
      </pc:sldChg>
      <pc:sldChg chg="addSp delSp modSp">
        <pc:chgData name="Alishba Malik" userId="b5991192339d3dc3" providerId="Windows Live" clId="Web-{7FE311B3-8D71-7309-AE60-A50394B46D8C}" dt="2025-01-03T03:28:08.874" v="135" actId="1076"/>
        <pc:sldMkLst>
          <pc:docMk/>
          <pc:sldMk cId="4203072966" sldId="300"/>
        </pc:sldMkLst>
        <pc:spChg chg="mod">
          <ac:chgData name="Alishba Malik" userId="b5991192339d3dc3" providerId="Windows Live" clId="Web-{7FE311B3-8D71-7309-AE60-A50394B46D8C}" dt="2025-01-03T03:22:08.910" v="33" actId="1076"/>
          <ac:spMkLst>
            <pc:docMk/>
            <pc:sldMk cId="4203072966" sldId="300"/>
            <ac:spMk id="2" creationId="{D05594A5-FF1C-6826-B967-3418B14F5357}"/>
          </ac:spMkLst>
        </pc:spChg>
        <pc:picChg chg="add mod">
          <ac:chgData name="Alishba Malik" userId="b5991192339d3dc3" providerId="Windows Live" clId="Web-{7FE311B3-8D71-7309-AE60-A50394B46D8C}" dt="2025-01-03T03:28:08.874" v="135" actId="1076"/>
          <ac:picMkLst>
            <pc:docMk/>
            <pc:sldMk cId="4203072966" sldId="300"/>
            <ac:picMk id="3" creationId="{40F7D7A2-2A0A-3428-DA24-A17F57F8BA0C}"/>
          </ac:picMkLst>
        </pc:picChg>
        <pc:picChg chg="del">
          <ac:chgData name="Alishba Malik" userId="b5991192339d3dc3" providerId="Windows Live" clId="Web-{7FE311B3-8D71-7309-AE60-A50394B46D8C}" dt="2025-01-03T03:21:29.674" v="26"/>
          <ac:picMkLst>
            <pc:docMk/>
            <pc:sldMk cId="4203072966" sldId="300"/>
            <ac:picMk id="4" creationId="{FE0FB6D9-6BE4-C8B4-B26D-5FD729A02DF4}"/>
          </ac:picMkLst>
        </pc:picChg>
      </pc:sldChg>
      <pc:sldChg chg="modSp">
        <pc:chgData name="Alishba Malik" userId="b5991192339d3dc3" providerId="Windows Live" clId="Web-{7FE311B3-8D71-7309-AE60-A50394B46D8C}" dt="2025-01-03T03:23:38.975" v="40"/>
        <pc:sldMkLst>
          <pc:docMk/>
          <pc:sldMk cId="114941589" sldId="302"/>
        </pc:sldMkLst>
        <pc:spChg chg="mod">
          <ac:chgData name="Alishba Malik" userId="b5991192339d3dc3" providerId="Windows Live" clId="Web-{7FE311B3-8D71-7309-AE60-A50394B46D8C}" dt="2025-01-03T03:23:38.975" v="40"/>
          <ac:spMkLst>
            <pc:docMk/>
            <pc:sldMk cId="114941589" sldId="302"/>
            <ac:spMk id="2" creationId="{E89007A1-55FC-5A59-F111-9587A6C5FD7C}"/>
          </ac:spMkLst>
        </pc:spChg>
      </pc:sldChg>
      <pc:sldChg chg="delSp modSp">
        <pc:chgData name="Alishba Malik" userId="b5991192339d3dc3" providerId="Windows Live" clId="Web-{7FE311B3-8D71-7309-AE60-A50394B46D8C}" dt="2025-01-03T03:27:26.966" v="131" actId="1076"/>
        <pc:sldMkLst>
          <pc:docMk/>
          <pc:sldMk cId="4201074744" sldId="304"/>
        </pc:sldMkLst>
        <pc:spChg chg="mod">
          <ac:chgData name="Alishba Malik" userId="b5991192339d3dc3" providerId="Windows Live" clId="Web-{7FE311B3-8D71-7309-AE60-A50394B46D8C}" dt="2025-01-03T03:27:12.184" v="127" actId="20577"/>
          <ac:spMkLst>
            <pc:docMk/>
            <pc:sldMk cId="4201074744" sldId="304"/>
            <ac:spMk id="2" creationId="{CE9D8B3F-0F49-CA45-1609-945E4E0D61CE}"/>
          </ac:spMkLst>
        </pc:spChg>
        <pc:spChg chg="del">
          <ac:chgData name="Alishba Malik" userId="b5991192339d3dc3" providerId="Windows Live" clId="Web-{7FE311B3-8D71-7309-AE60-A50394B46D8C}" dt="2025-01-03T03:27:24.325" v="130"/>
          <ac:spMkLst>
            <pc:docMk/>
            <pc:sldMk cId="4201074744" sldId="304"/>
            <ac:spMk id="3" creationId="{D32CD182-4B1F-50BB-8422-D2F12EE90228}"/>
          </ac:spMkLst>
        </pc:spChg>
        <pc:picChg chg="mod">
          <ac:chgData name="Alishba Malik" userId="b5991192339d3dc3" providerId="Windows Live" clId="Web-{7FE311B3-8D71-7309-AE60-A50394B46D8C}" dt="2025-01-03T03:27:26.966" v="131" actId="1076"/>
          <ac:picMkLst>
            <pc:docMk/>
            <pc:sldMk cId="4201074744" sldId="304"/>
            <ac:picMk id="7" creationId="{F1396FAB-3CB0-CD5E-F3D0-D913820B2C3E}"/>
          </ac:picMkLst>
        </pc:picChg>
      </pc:sldChg>
      <pc:sldChg chg="modSp">
        <pc:chgData name="Alishba Malik" userId="b5991192339d3dc3" providerId="Windows Live" clId="Web-{7FE311B3-8D71-7309-AE60-A50394B46D8C}" dt="2025-01-03T03:24:31.758" v="44" actId="20577"/>
        <pc:sldMkLst>
          <pc:docMk/>
          <pc:sldMk cId="537452381" sldId="305"/>
        </pc:sldMkLst>
        <pc:spChg chg="mod">
          <ac:chgData name="Alishba Malik" userId="b5991192339d3dc3" providerId="Windows Live" clId="Web-{7FE311B3-8D71-7309-AE60-A50394B46D8C}" dt="2025-01-03T03:24:31.758" v="44" actId="20577"/>
          <ac:spMkLst>
            <pc:docMk/>
            <pc:sldMk cId="537452381" sldId="305"/>
            <ac:spMk id="2" creationId="{2EF7DBDD-ACE3-6705-94C0-512D9CCC171B}"/>
          </ac:spMkLst>
        </pc:spChg>
      </pc:sldChg>
      <pc:sldChg chg="modSp">
        <pc:chgData name="Alishba Malik" userId="b5991192339d3dc3" providerId="Windows Live" clId="Web-{7FE311B3-8D71-7309-AE60-A50394B46D8C}" dt="2025-01-03T03:29:20.235" v="140" actId="20577"/>
        <pc:sldMkLst>
          <pc:docMk/>
          <pc:sldMk cId="4107602680" sldId="306"/>
        </pc:sldMkLst>
        <pc:spChg chg="mod">
          <ac:chgData name="Alishba Malik" userId="b5991192339d3dc3" providerId="Windows Live" clId="Web-{7FE311B3-8D71-7309-AE60-A50394B46D8C}" dt="2025-01-03T03:19:20.983" v="5"/>
          <ac:spMkLst>
            <pc:docMk/>
            <pc:sldMk cId="4107602680" sldId="306"/>
            <ac:spMk id="2" creationId="{EB665995-5F2B-3ED6-97F9-31A8073CF0AC}"/>
          </ac:spMkLst>
        </pc:spChg>
        <pc:spChg chg="mod">
          <ac:chgData name="Alishba Malik" userId="b5991192339d3dc3" providerId="Windows Live" clId="Web-{7FE311B3-8D71-7309-AE60-A50394B46D8C}" dt="2025-01-03T03:29:20.235" v="140" actId="20577"/>
          <ac:spMkLst>
            <pc:docMk/>
            <pc:sldMk cId="4107602680" sldId="306"/>
            <ac:spMk id="3" creationId="{0DC99D8C-4CC0-F724-BD5B-62FE1A6C3EE8}"/>
          </ac:spMkLst>
        </pc:spChg>
      </pc:sldChg>
      <pc:sldChg chg="add del replId">
        <pc:chgData name="Alishba Malik" userId="b5991192339d3dc3" providerId="Windows Live" clId="Web-{7FE311B3-8D71-7309-AE60-A50394B46D8C}" dt="2025-01-03T03:21:34.924" v="27"/>
        <pc:sldMkLst>
          <pc:docMk/>
          <pc:sldMk cId="2213804213" sldId="307"/>
        </pc:sldMkLst>
      </pc:sldChg>
      <pc:sldMasterChg chg="mod modSldLayout">
        <pc:chgData name="Alishba Malik" userId="b5991192339d3dc3" providerId="Windows Live" clId="Web-{7FE311B3-8D71-7309-AE60-A50394B46D8C}" dt="2025-01-03T03:38:06.563" v="238"/>
        <pc:sldMasterMkLst>
          <pc:docMk/>
          <pc:sldMasterMk cId="0" sldId="2147483670"/>
        </pc:sldMasterMkLst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48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50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52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54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55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56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58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66"/>
          </pc:sldLayoutMkLst>
        </pc:sldLayoutChg>
        <pc:sldLayoutChg chg="mod">
          <pc:chgData name="Alishba Malik" userId="b5991192339d3dc3" providerId="Windows Live" clId="Web-{7FE311B3-8D71-7309-AE60-A50394B46D8C}" dt="2025-01-03T03:38:06.563" v="238"/>
          <pc:sldLayoutMkLst>
            <pc:docMk/>
            <pc:sldMasterMk cId="0" sldId="2147483670"/>
            <pc:sldLayoutMk cId="0" sldId="214748366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72041-68D5-470D-B241-0DE3269D4F2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E7C1B-5D59-4CAB-80B4-4EFA3D53D66B}">
      <dgm:prSet/>
      <dgm:spPr/>
      <dgm:t>
        <a:bodyPr/>
        <a:lstStyle/>
        <a:p>
          <a:r>
            <a:rPr lang="en-US" b="1" dirty="0"/>
            <a:t>Background</a:t>
          </a:r>
          <a:endParaRPr lang="en-US" dirty="0"/>
        </a:p>
      </dgm:t>
    </dgm:pt>
    <dgm:pt modelId="{6AEA3227-EF81-4733-A966-43894B6A4A52}" type="parTrans" cxnId="{80253691-A0F7-43A4-A3C5-8CFDEBCF44AC}">
      <dgm:prSet/>
      <dgm:spPr/>
      <dgm:t>
        <a:bodyPr/>
        <a:lstStyle/>
        <a:p>
          <a:endParaRPr lang="en-US"/>
        </a:p>
      </dgm:t>
    </dgm:pt>
    <dgm:pt modelId="{DCB832E5-4817-4B1E-8872-D7A2FE992320}" type="sibTrans" cxnId="{80253691-A0F7-43A4-A3C5-8CFDEBCF44AC}">
      <dgm:prSet/>
      <dgm:spPr/>
      <dgm:t>
        <a:bodyPr/>
        <a:lstStyle/>
        <a:p>
          <a:endParaRPr lang="en-US"/>
        </a:p>
      </dgm:t>
    </dgm:pt>
    <dgm:pt modelId="{0C0EE11F-3283-478A-B884-968FD8BF748C}">
      <dgm:prSet/>
      <dgm:spPr/>
      <dgm:t>
        <a:bodyPr/>
        <a:lstStyle/>
        <a:p>
          <a:r>
            <a:rPr lang="en-US" b="1" dirty="0"/>
            <a:t>Problem Statement</a:t>
          </a:r>
          <a:endParaRPr lang="en-US" dirty="0"/>
        </a:p>
      </dgm:t>
    </dgm:pt>
    <dgm:pt modelId="{45C7E5BD-1B44-4E85-979F-7B014E9DFF86}" type="parTrans" cxnId="{124BD3E4-0ABB-4353-8C7C-AE7E5F6EC090}">
      <dgm:prSet/>
      <dgm:spPr/>
      <dgm:t>
        <a:bodyPr/>
        <a:lstStyle/>
        <a:p>
          <a:endParaRPr lang="en-US"/>
        </a:p>
      </dgm:t>
    </dgm:pt>
    <dgm:pt modelId="{668B74F4-BF2A-48E0-A6A6-90DD0A74260F}" type="sibTrans" cxnId="{124BD3E4-0ABB-4353-8C7C-AE7E5F6EC090}">
      <dgm:prSet/>
      <dgm:spPr/>
      <dgm:t>
        <a:bodyPr/>
        <a:lstStyle/>
        <a:p>
          <a:endParaRPr lang="en-US"/>
        </a:p>
      </dgm:t>
    </dgm:pt>
    <dgm:pt modelId="{BF5D0232-C302-483B-A247-87BD93EDC412}">
      <dgm:prSet/>
      <dgm:spPr/>
      <dgm:t>
        <a:bodyPr/>
        <a:lstStyle/>
        <a:p>
          <a:r>
            <a:rPr lang="en-US" b="1" dirty="0"/>
            <a:t>Objectives</a:t>
          </a:r>
          <a:endParaRPr lang="en-US" dirty="0"/>
        </a:p>
      </dgm:t>
    </dgm:pt>
    <dgm:pt modelId="{E37F0224-6150-4A1C-B82E-9871CC5DA8D7}" type="parTrans" cxnId="{36F0998F-0243-4BA4-B46A-2F6DD8C6C8BD}">
      <dgm:prSet/>
      <dgm:spPr/>
      <dgm:t>
        <a:bodyPr/>
        <a:lstStyle/>
        <a:p>
          <a:endParaRPr lang="en-US"/>
        </a:p>
      </dgm:t>
    </dgm:pt>
    <dgm:pt modelId="{43D4390A-428C-47D1-AD85-BDDE44503BC9}" type="sibTrans" cxnId="{36F0998F-0243-4BA4-B46A-2F6DD8C6C8BD}">
      <dgm:prSet/>
      <dgm:spPr/>
      <dgm:t>
        <a:bodyPr/>
        <a:lstStyle/>
        <a:p>
          <a:endParaRPr lang="en-US"/>
        </a:p>
      </dgm:t>
    </dgm:pt>
    <dgm:pt modelId="{4FFCC267-CF67-4A23-8859-FE5594D9DF49}">
      <dgm:prSet/>
      <dgm:spPr/>
      <dgm:t>
        <a:bodyPr/>
        <a:lstStyle/>
        <a:p>
          <a:r>
            <a:rPr lang="en-US" b="1" dirty="0"/>
            <a:t>Scope of the Project</a:t>
          </a:r>
          <a:endParaRPr lang="en-US" dirty="0"/>
        </a:p>
      </dgm:t>
    </dgm:pt>
    <dgm:pt modelId="{65857815-F902-4E0E-9D32-468BFAD7E49E}" type="parTrans" cxnId="{B77CDC44-BE1E-4B1E-8265-3F159D7E9C0B}">
      <dgm:prSet/>
      <dgm:spPr/>
      <dgm:t>
        <a:bodyPr/>
        <a:lstStyle/>
        <a:p>
          <a:endParaRPr lang="en-US"/>
        </a:p>
      </dgm:t>
    </dgm:pt>
    <dgm:pt modelId="{2C6CD422-DEF5-4FB4-9033-A4D1EC012930}" type="sibTrans" cxnId="{B77CDC44-BE1E-4B1E-8265-3F159D7E9C0B}">
      <dgm:prSet/>
      <dgm:spPr/>
      <dgm:t>
        <a:bodyPr/>
        <a:lstStyle/>
        <a:p>
          <a:endParaRPr lang="en-US"/>
        </a:p>
      </dgm:t>
    </dgm:pt>
    <dgm:pt modelId="{ECA228E8-7255-4F68-A9B1-EBFF8DF17806}">
      <dgm:prSet/>
      <dgm:spPr/>
      <dgm:t>
        <a:bodyPr/>
        <a:lstStyle/>
        <a:p>
          <a:r>
            <a:rPr lang="en-US" dirty="0"/>
            <a:t>Practical application of assembly language through a number guessing game</a:t>
          </a:r>
        </a:p>
      </dgm:t>
    </dgm:pt>
    <dgm:pt modelId="{057C962E-1E51-4013-A562-CD1BA021615F}" type="parTrans" cxnId="{D232BEBE-65AF-45D6-9E26-70F42B195BEF}">
      <dgm:prSet/>
      <dgm:spPr/>
      <dgm:t>
        <a:bodyPr/>
        <a:lstStyle/>
        <a:p>
          <a:endParaRPr lang="en-US"/>
        </a:p>
      </dgm:t>
    </dgm:pt>
    <dgm:pt modelId="{6B44C595-50F0-44F2-ACA0-0CA7C0A5006C}" type="sibTrans" cxnId="{D232BEBE-65AF-45D6-9E26-70F42B195BEF}">
      <dgm:prSet/>
      <dgm:spPr/>
      <dgm:t>
        <a:bodyPr/>
        <a:lstStyle/>
        <a:p>
          <a:endParaRPr lang="en-US"/>
        </a:p>
      </dgm:t>
    </dgm:pt>
    <dgm:pt modelId="{D25375A8-E08F-49E0-8AD3-856DA4B0AA47}">
      <dgm:prSet/>
      <dgm:spPr/>
      <dgm:t>
        <a:bodyPr/>
        <a:lstStyle/>
        <a:p>
          <a:r>
            <a:rPr lang="en-US" dirty="0"/>
            <a:t>Develop a number guessing game in assembly, focusing on user input and random number generation.</a:t>
          </a:r>
        </a:p>
      </dgm:t>
    </dgm:pt>
    <dgm:pt modelId="{53F6E22A-BDF1-43AE-820A-5DC44FFD6A38}" type="parTrans" cxnId="{00744F94-5A59-4ACC-9E3D-6D016E718980}">
      <dgm:prSet/>
      <dgm:spPr/>
      <dgm:t>
        <a:bodyPr/>
        <a:lstStyle/>
        <a:p>
          <a:endParaRPr lang="en-US"/>
        </a:p>
      </dgm:t>
    </dgm:pt>
    <dgm:pt modelId="{F64B374F-AAB8-407E-8A89-B218E6099461}" type="sibTrans" cxnId="{00744F94-5A59-4ACC-9E3D-6D016E718980}">
      <dgm:prSet/>
      <dgm:spPr/>
      <dgm:t>
        <a:bodyPr/>
        <a:lstStyle/>
        <a:p>
          <a:endParaRPr lang="en-US"/>
        </a:p>
      </dgm:t>
    </dgm:pt>
    <dgm:pt modelId="{6B19C6C8-C31D-479A-B432-3BA4F5BAD852}">
      <dgm:prSet/>
      <dgm:spPr/>
      <dgm:t>
        <a:bodyPr/>
        <a:lstStyle/>
        <a:p>
          <a:r>
            <a:rPr lang="en-US"/>
            <a:t>Implement game logic, feedback system, and attempt tracking.</a:t>
          </a:r>
        </a:p>
      </dgm:t>
    </dgm:pt>
    <dgm:pt modelId="{774FFD9C-3D1F-4CF0-A206-7E56B90172DB}" type="parTrans" cxnId="{81F88927-1A57-4BC1-9378-38581700A540}">
      <dgm:prSet/>
      <dgm:spPr/>
      <dgm:t>
        <a:bodyPr/>
        <a:lstStyle/>
        <a:p>
          <a:endParaRPr lang="en-US"/>
        </a:p>
      </dgm:t>
    </dgm:pt>
    <dgm:pt modelId="{80E7C88C-3F53-4576-BEAC-4D06AA8A7529}" type="sibTrans" cxnId="{81F88927-1A57-4BC1-9378-38581700A540}">
      <dgm:prSet/>
      <dgm:spPr/>
      <dgm:t>
        <a:bodyPr/>
        <a:lstStyle/>
        <a:p>
          <a:endParaRPr lang="en-US"/>
        </a:p>
      </dgm:t>
    </dgm:pt>
    <dgm:pt modelId="{6A90326B-3D82-4364-BA6D-5558450651AB}">
      <dgm:prSet/>
      <dgm:spPr/>
      <dgm:t>
        <a:bodyPr/>
        <a:lstStyle/>
        <a:p>
          <a:r>
            <a:rPr lang="en-US"/>
            <a:t>Game limited to numbers 1-100, with 5 attempts.</a:t>
          </a:r>
        </a:p>
      </dgm:t>
    </dgm:pt>
    <dgm:pt modelId="{BADF6ADE-F13A-4D16-A95B-64581A948BAC}" type="parTrans" cxnId="{0ECA527B-8138-4ABA-8E65-D6D1F744BFC8}">
      <dgm:prSet/>
      <dgm:spPr/>
      <dgm:t>
        <a:bodyPr/>
        <a:lstStyle/>
        <a:p>
          <a:endParaRPr lang="en-US"/>
        </a:p>
      </dgm:t>
    </dgm:pt>
    <dgm:pt modelId="{0001AD7F-71AC-43A6-8834-67A6720D7F63}" type="sibTrans" cxnId="{0ECA527B-8138-4ABA-8E65-D6D1F744BFC8}">
      <dgm:prSet/>
      <dgm:spPr/>
      <dgm:t>
        <a:bodyPr/>
        <a:lstStyle/>
        <a:p>
          <a:endParaRPr lang="en-US"/>
        </a:p>
      </dgm:t>
    </dgm:pt>
    <dgm:pt modelId="{9B7A2769-624E-46E7-92EF-0598F6403AE2}" type="pres">
      <dgm:prSet presAssocID="{C1F72041-68D5-470D-B241-0DE3269D4F25}" presName="linear" presStyleCnt="0">
        <dgm:presLayoutVars>
          <dgm:animLvl val="lvl"/>
          <dgm:resizeHandles val="exact"/>
        </dgm:presLayoutVars>
      </dgm:prSet>
      <dgm:spPr/>
    </dgm:pt>
    <dgm:pt modelId="{48ECDB5F-FCFC-4C1D-9868-E109B1C1833E}" type="pres">
      <dgm:prSet presAssocID="{268E7C1B-5D59-4CAB-80B4-4EFA3D53D66B}" presName="parentText" presStyleLbl="node1" presStyleIdx="0" presStyleCnt="4" custLinFactNeighborX="-951" custLinFactNeighborY="-1211">
        <dgm:presLayoutVars>
          <dgm:chMax val="0"/>
          <dgm:bulletEnabled val="1"/>
        </dgm:presLayoutVars>
      </dgm:prSet>
      <dgm:spPr/>
    </dgm:pt>
    <dgm:pt modelId="{5EB44332-EEB6-425C-AB5D-6A368BF88CCC}" type="pres">
      <dgm:prSet presAssocID="{268E7C1B-5D59-4CAB-80B4-4EFA3D53D66B}" presName="childText" presStyleLbl="revTx" presStyleIdx="0" presStyleCnt="4">
        <dgm:presLayoutVars>
          <dgm:bulletEnabled val="1"/>
        </dgm:presLayoutVars>
      </dgm:prSet>
      <dgm:spPr/>
    </dgm:pt>
    <dgm:pt modelId="{7E47330C-3533-497C-BC49-A924356321D1}" type="pres">
      <dgm:prSet presAssocID="{0C0EE11F-3283-478A-B884-968FD8BF74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DF02A2-AC4F-42D9-ADDA-48066EC26810}" type="pres">
      <dgm:prSet presAssocID="{0C0EE11F-3283-478A-B884-968FD8BF748C}" presName="childText" presStyleLbl="revTx" presStyleIdx="1" presStyleCnt="4">
        <dgm:presLayoutVars>
          <dgm:bulletEnabled val="1"/>
        </dgm:presLayoutVars>
      </dgm:prSet>
      <dgm:spPr/>
    </dgm:pt>
    <dgm:pt modelId="{45D40F2C-A982-46BF-A407-1194632590E4}" type="pres">
      <dgm:prSet presAssocID="{BF5D0232-C302-483B-A247-87BD93EDC4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A867DAE-44F6-4494-A525-BE90A88648F9}" type="pres">
      <dgm:prSet presAssocID="{BF5D0232-C302-483B-A247-87BD93EDC412}" presName="childText" presStyleLbl="revTx" presStyleIdx="2" presStyleCnt="4">
        <dgm:presLayoutVars>
          <dgm:bulletEnabled val="1"/>
        </dgm:presLayoutVars>
      </dgm:prSet>
      <dgm:spPr/>
    </dgm:pt>
    <dgm:pt modelId="{61312032-6B84-499E-A9B8-60C0AE582203}" type="pres">
      <dgm:prSet presAssocID="{4FFCC267-CF67-4A23-8859-FE5594D9DF4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754601A-2F04-40B0-9D05-7E83DBE6E21C}" type="pres">
      <dgm:prSet presAssocID="{4FFCC267-CF67-4A23-8859-FE5594D9DF4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1010904-55A7-44E4-B699-05B7C832D4C0}" type="presOf" srcId="{4FFCC267-CF67-4A23-8859-FE5594D9DF49}" destId="{61312032-6B84-499E-A9B8-60C0AE582203}" srcOrd="0" destOrd="0" presId="urn:microsoft.com/office/officeart/2005/8/layout/vList2"/>
    <dgm:cxn modelId="{5B385D06-ADBD-4521-96AC-AE9E7EF7809A}" type="presOf" srcId="{268E7C1B-5D59-4CAB-80B4-4EFA3D53D66B}" destId="{48ECDB5F-FCFC-4C1D-9868-E109B1C1833E}" srcOrd="0" destOrd="0" presId="urn:microsoft.com/office/officeart/2005/8/layout/vList2"/>
    <dgm:cxn modelId="{81F88927-1A57-4BC1-9378-38581700A540}" srcId="{BF5D0232-C302-483B-A247-87BD93EDC412}" destId="{6B19C6C8-C31D-479A-B432-3BA4F5BAD852}" srcOrd="0" destOrd="0" parTransId="{774FFD9C-3D1F-4CF0-A206-7E56B90172DB}" sibTransId="{80E7C88C-3F53-4576-BEAC-4D06AA8A7529}"/>
    <dgm:cxn modelId="{B77CDC44-BE1E-4B1E-8265-3F159D7E9C0B}" srcId="{C1F72041-68D5-470D-B241-0DE3269D4F25}" destId="{4FFCC267-CF67-4A23-8859-FE5594D9DF49}" srcOrd="3" destOrd="0" parTransId="{65857815-F902-4E0E-9D32-468BFAD7E49E}" sibTransId="{2C6CD422-DEF5-4FB4-9033-A4D1EC012930}"/>
    <dgm:cxn modelId="{56018969-8030-4FFA-8751-70ADDD725DC5}" type="presOf" srcId="{6B19C6C8-C31D-479A-B432-3BA4F5BAD852}" destId="{4A867DAE-44F6-4494-A525-BE90A88648F9}" srcOrd="0" destOrd="0" presId="urn:microsoft.com/office/officeart/2005/8/layout/vList2"/>
    <dgm:cxn modelId="{C9C90670-7907-4E72-9154-6AFC3ADCCB31}" type="presOf" srcId="{ECA228E8-7255-4F68-A9B1-EBFF8DF17806}" destId="{5EB44332-EEB6-425C-AB5D-6A368BF88CCC}" srcOrd="0" destOrd="0" presId="urn:microsoft.com/office/officeart/2005/8/layout/vList2"/>
    <dgm:cxn modelId="{0ECA527B-8138-4ABA-8E65-D6D1F744BFC8}" srcId="{4FFCC267-CF67-4A23-8859-FE5594D9DF49}" destId="{6A90326B-3D82-4364-BA6D-5558450651AB}" srcOrd="0" destOrd="0" parTransId="{BADF6ADE-F13A-4D16-A95B-64581A948BAC}" sibTransId="{0001AD7F-71AC-43A6-8834-67A6720D7F63}"/>
    <dgm:cxn modelId="{51DD5C8C-62CF-4A59-95AF-FC65AE91AEB9}" type="presOf" srcId="{C1F72041-68D5-470D-B241-0DE3269D4F25}" destId="{9B7A2769-624E-46E7-92EF-0598F6403AE2}" srcOrd="0" destOrd="0" presId="urn:microsoft.com/office/officeart/2005/8/layout/vList2"/>
    <dgm:cxn modelId="{36F0998F-0243-4BA4-B46A-2F6DD8C6C8BD}" srcId="{C1F72041-68D5-470D-B241-0DE3269D4F25}" destId="{BF5D0232-C302-483B-A247-87BD93EDC412}" srcOrd="2" destOrd="0" parTransId="{E37F0224-6150-4A1C-B82E-9871CC5DA8D7}" sibTransId="{43D4390A-428C-47D1-AD85-BDDE44503BC9}"/>
    <dgm:cxn modelId="{80253691-A0F7-43A4-A3C5-8CFDEBCF44AC}" srcId="{C1F72041-68D5-470D-B241-0DE3269D4F25}" destId="{268E7C1B-5D59-4CAB-80B4-4EFA3D53D66B}" srcOrd="0" destOrd="0" parTransId="{6AEA3227-EF81-4733-A966-43894B6A4A52}" sibTransId="{DCB832E5-4817-4B1E-8872-D7A2FE992320}"/>
    <dgm:cxn modelId="{00744F94-5A59-4ACC-9E3D-6D016E718980}" srcId="{0C0EE11F-3283-478A-B884-968FD8BF748C}" destId="{D25375A8-E08F-49E0-8AD3-856DA4B0AA47}" srcOrd="0" destOrd="0" parTransId="{53F6E22A-BDF1-43AE-820A-5DC44FFD6A38}" sibTransId="{F64B374F-AAB8-407E-8A89-B218E6099461}"/>
    <dgm:cxn modelId="{00450FB3-2608-44CD-AFA8-B764AD342AA3}" type="presOf" srcId="{D25375A8-E08F-49E0-8AD3-856DA4B0AA47}" destId="{97DF02A2-AC4F-42D9-ADDA-48066EC26810}" srcOrd="0" destOrd="0" presId="urn:microsoft.com/office/officeart/2005/8/layout/vList2"/>
    <dgm:cxn modelId="{D232BEBE-65AF-45D6-9E26-70F42B195BEF}" srcId="{268E7C1B-5D59-4CAB-80B4-4EFA3D53D66B}" destId="{ECA228E8-7255-4F68-A9B1-EBFF8DF17806}" srcOrd="0" destOrd="0" parTransId="{057C962E-1E51-4013-A562-CD1BA021615F}" sibTransId="{6B44C595-50F0-44F2-ACA0-0CA7C0A5006C}"/>
    <dgm:cxn modelId="{D41888DE-070D-4DDD-8C52-93FEF4216951}" type="presOf" srcId="{0C0EE11F-3283-478A-B884-968FD8BF748C}" destId="{7E47330C-3533-497C-BC49-A924356321D1}" srcOrd="0" destOrd="0" presId="urn:microsoft.com/office/officeart/2005/8/layout/vList2"/>
    <dgm:cxn modelId="{9B2B59E4-09DC-434F-B2DD-A444D8DAECF2}" type="presOf" srcId="{BF5D0232-C302-483B-A247-87BD93EDC412}" destId="{45D40F2C-A982-46BF-A407-1194632590E4}" srcOrd="0" destOrd="0" presId="urn:microsoft.com/office/officeart/2005/8/layout/vList2"/>
    <dgm:cxn modelId="{124BD3E4-0ABB-4353-8C7C-AE7E5F6EC090}" srcId="{C1F72041-68D5-470D-B241-0DE3269D4F25}" destId="{0C0EE11F-3283-478A-B884-968FD8BF748C}" srcOrd="1" destOrd="0" parTransId="{45C7E5BD-1B44-4E85-979F-7B014E9DFF86}" sibTransId="{668B74F4-BF2A-48E0-A6A6-90DD0A74260F}"/>
    <dgm:cxn modelId="{E5F3C5FC-593D-42A0-9799-A56502EE3D31}" type="presOf" srcId="{6A90326B-3D82-4364-BA6D-5558450651AB}" destId="{B754601A-2F04-40B0-9D05-7E83DBE6E21C}" srcOrd="0" destOrd="0" presId="urn:microsoft.com/office/officeart/2005/8/layout/vList2"/>
    <dgm:cxn modelId="{4A60BDF4-F4DD-4280-849A-AFAF1CD8F134}" type="presParOf" srcId="{9B7A2769-624E-46E7-92EF-0598F6403AE2}" destId="{48ECDB5F-FCFC-4C1D-9868-E109B1C1833E}" srcOrd="0" destOrd="0" presId="urn:microsoft.com/office/officeart/2005/8/layout/vList2"/>
    <dgm:cxn modelId="{97FB58AD-9ED3-40AB-BD90-0F4BDA886F2E}" type="presParOf" srcId="{9B7A2769-624E-46E7-92EF-0598F6403AE2}" destId="{5EB44332-EEB6-425C-AB5D-6A368BF88CCC}" srcOrd="1" destOrd="0" presId="urn:microsoft.com/office/officeart/2005/8/layout/vList2"/>
    <dgm:cxn modelId="{FC362492-64FF-4723-AED6-1912F2F4454A}" type="presParOf" srcId="{9B7A2769-624E-46E7-92EF-0598F6403AE2}" destId="{7E47330C-3533-497C-BC49-A924356321D1}" srcOrd="2" destOrd="0" presId="urn:microsoft.com/office/officeart/2005/8/layout/vList2"/>
    <dgm:cxn modelId="{251B1EEF-3548-42CC-92DF-AB812BDADECD}" type="presParOf" srcId="{9B7A2769-624E-46E7-92EF-0598F6403AE2}" destId="{97DF02A2-AC4F-42D9-ADDA-48066EC26810}" srcOrd="3" destOrd="0" presId="urn:microsoft.com/office/officeart/2005/8/layout/vList2"/>
    <dgm:cxn modelId="{D9039FB2-D101-4C57-A0E7-6A3E0DEF650B}" type="presParOf" srcId="{9B7A2769-624E-46E7-92EF-0598F6403AE2}" destId="{45D40F2C-A982-46BF-A407-1194632590E4}" srcOrd="4" destOrd="0" presId="urn:microsoft.com/office/officeart/2005/8/layout/vList2"/>
    <dgm:cxn modelId="{F84D421E-6B44-4354-B2AA-68D6E0717E5F}" type="presParOf" srcId="{9B7A2769-624E-46E7-92EF-0598F6403AE2}" destId="{4A867DAE-44F6-4494-A525-BE90A88648F9}" srcOrd="5" destOrd="0" presId="urn:microsoft.com/office/officeart/2005/8/layout/vList2"/>
    <dgm:cxn modelId="{B20755B4-2E45-4894-9616-D83629F058C3}" type="presParOf" srcId="{9B7A2769-624E-46E7-92EF-0598F6403AE2}" destId="{61312032-6B84-499E-A9B8-60C0AE582203}" srcOrd="6" destOrd="0" presId="urn:microsoft.com/office/officeart/2005/8/layout/vList2"/>
    <dgm:cxn modelId="{D13D11C6-60A9-41F4-B3A6-6B742B216E30}" type="presParOf" srcId="{9B7A2769-624E-46E7-92EF-0598F6403AE2}" destId="{B754601A-2F04-40B0-9D05-7E83DBE6E21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AF79EF-EE70-4430-AC4B-F46525CB7F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1E9AA9-C2D9-4113-B48C-0FC9EF6A9727}">
      <dgm:prSet/>
      <dgm:spPr/>
      <dgm:t>
        <a:bodyPr/>
        <a:lstStyle/>
        <a:p>
          <a:r>
            <a:rPr lang="en-US" b="1" dirty="0"/>
            <a:t> Existing Work</a:t>
          </a:r>
          <a:r>
            <a:rPr lang="en-US" dirty="0"/>
            <a:t>.</a:t>
          </a:r>
        </a:p>
      </dgm:t>
    </dgm:pt>
    <dgm:pt modelId="{0C8B4185-B901-46E6-8CDE-B155D09B15AA}" type="parTrans" cxnId="{C6FD0503-7127-4D03-837E-0DCD22F7082A}">
      <dgm:prSet/>
      <dgm:spPr/>
      <dgm:t>
        <a:bodyPr/>
        <a:lstStyle/>
        <a:p>
          <a:endParaRPr lang="en-US"/>
        </a:p>
      </dgm:t>
    </dgm:pt>
    <dgm:pt modelId="{772769D3-6C91-40F3-B052-08A06D7EA76B}" type="sibTrans" cxnId="{C6FD0503-7127-4D03-837E-0DCD22F7082A}">
      <dgm:prSet/>
      <dgm:spPr/>
      <dgm:t>
        <a:bodyPr/>
        <a:lstStyle/>
        <a:p>
          <a:endParaRPr lang="en-US"/>
        </a:p>
      </dgm:t>
    </dgm:pt>
    <dgm:pt modelId="{B02A2DDF-6766-479D-ACBB-2341B7C77EEA}">
      <dgm:prSet/>
      <dgm:spPr/>
      <dgm:t>
        <a:bodyPr/>
        <a:lstStyle/>
        <a:p>
          <a:r>
            <a:rPr lang="en-US" b="1"/>
            <a:t>Proposed Enhancements</a:t>
          </a:r>
          <a:endParaRPr lang="en-US"/>
        </a:p>
      </dgm:t>
    </dgm:pt>
    <dgm:pt modelId="{E880A537-2F26-444E-B182-5AC25459C0F3}" type="parTrans" cxnId="{F3A3C726-0394-4408-B2FF-24B1C49E9582}">
      <dgm:prSet/>
      <dgm:spPr/>
      <dgm:t>
        <a:bodyPr/>
        <a:lstStyle/>
        <a:p>
          <a:endParaRPr lang="en-US"/>
        </a:p>
      </dgm:t>
    </dgm:pt>
    <dgm:pt modelId="{F9A7A90B-92AE-4AAA-B350-08D4378917F1}" type="sibTrans" cxnId="{F3A3C726-0394-4408-B2FF-24B1C49E9582}">
      <dgm:prSet/>
      <dgm:spPr/>
      <dgm:t>
        <a:bodyPr/>
        <a:lstStyle/>
        <a:p>
          <a:endParaRPr lang="en-US"/>
        </a:p>
      </dgm:t>
    </dgm:pt>
    <dgm:pt modelId="{5619B460-6365-460B-BB2D-9F44BD6B53A6}">
      <dgm:prSet/>
      <dgm:spPr/>
      <dgm:t>
        <a:bodyPr/>
        <a:lstStyle/>
        <a:p>
          <a:r>
            <a:rPr lang="en-US" dirty="0"/>
            <a:t>User feedback on guesses (e.g., "Too high," "Too low").</a:t>
          </a:r>
        </a:p>
      </dgm:t>
    </dgm:pt>
    <dgm:pt modelId="{BCB83BEA-A0C0-4556-89D8-8D76923EA8E8}" type="parTrans" cxnId="{0D920FB2-1E4E-4E69-B57E-EBD2F02203BD}">
      <dgm:prSet/>
      <dgm:spPr/>
      <dgm:t>
        <a:bodyPr/>
        <a:lstStyle/>
        <a:p>
          <a:endParaRPr lang="en-US"/>
        </a:p>
      </dgm:t>
    </dgm:pt>
    <dgm:pt modelId="{29B2EC3E-1B65-4512-89F8-945BB9C733BF}" type="sibTrans" cxnId="{0D920FB2-1E4E-4E69-B57E-EBD2F02203BD}">
      <dgm:prSet/>
      <dgm:spPr/>
      <dgm:t>
        <a:bodyPr/>
        <a:lstStyle/>
        <a:p>
          <a:endParaRPr lang="en-US"/>
        </a:p>
      </dgm:t>
    </dgm:pt>
    <dgm:pt modelId="{207E4584-306F-4B77-B1A6-097832D02969}">
      <dgm:prSet/>
      <dgm:spPr/>
      <dgm:t>
        <a:bodyPr/>
        <a:lstStyle/>
        <a:p>
          <a:r>
            <a:rPr lang="en-US" dirty="0"/>
            <a:t>Limiting attempts to 5 for added challenge.</a:t>
          </a:r>
        </a:p>
      </dgm:t>
    </dgm:pt>
    <dgm:pt modelId="{3FBF9401-581E-4CF7-98B4-55C356AB8DA1}" type="parTrans" cxnId="{A275986C-D5AD-4D38-8E11-CCB8AD0E9966}">
      <dgm:prSet/>
      <dgm:spPr/>
      <dgm:t>
        <a:bodyPr/>
        <a:lstStyle/>
        <a:p>
          <a:endParaRPr lang="en-US"/>
        </a:p>
      </dgm:t>
    </dgm:pt>
    <dgm:pt modelId="{2E6044AF-F547-40D7-BD21-5C4BC0B1024E}" type="sibTrans" cxnId="{A275986C-D5AD-4D38-8E11-CCB8AD0E9966}">
      <dgm:prSet/>
      <dgm:spPr/>
      <dgm:t>
        <a:bodyPr/>
        <a:lstStyle/>
        <a:p>
          <a:endParaRPr lang="en-US"/>
        </a:p>
      </dgm:t>
    </dgm:pt>
    <dgm:pt modelId="{AB7C07C7-A2F2-4CCB-913E-137A861111AB}">
      <dgm:prSet/>
      <dgm:spPr/>
      <dgm:t>
        <a:bodyPr/>
        <a:lstStyle/>
        <a:p>
          <a:r>
            <a:rPr lang="en-US" dirty="0"/>
            <a:t>Improved random number generation and error handling</a:t>
          </a:r>
        </a:p>
      </dgm:t>
    </dgm:pt>
    <dgm:pt modelId="{C9F715C1-5531-4432-8F45-76E66A1A2258}" type="parTrans" cxnId="{07AC8670-F14F-4A18-9B24-A941E311187F}">
      <dgm:prSet/>
      <dgm:spPr/>
      <dgm:t>
        <a:bodyPr/>
        <a:lstStyle/>
        <a:p>
          <a:endParaRPr lang="en-US"/>
        </a:p>
      </dgm:t>
    </dgm:pt>
    <dgm:pt modelId="{C50C3B54-E2C3-4C0E-A00E-830EFD29BC18}" type="sibTrans" cxnId="{07AC8670-F14F-4A18-9B24-A941E311187F}">
      <dgm:prSet/>
      <dgm:spPr/>
      <dgm:t>
        <a:bodyPr/>
        <a:lstStyle/>
        <a:p>
          <a:endParaRPr lang="en-US"/>
        </a:p>
      </dgm:t>
    </dgm:pt>
    <dgm:pt modelId="{BBDB4816-6412-4570-9431-EF49DE0E17AC}">
      <dgm:prSet/>
      <dgm:spPr/>
      <dgm:t>
        <a:bodyPr/>
        <a:lstStyle/>
        <a:p>
          <a:r>
            <a:rPr lang="en-US" dirty="0"/>
            <a:t>Existing assembly-based games were often simplistic, with minimal user interaction</a:t>
          </a:r>
        </a:p>
      </dgm:t>
    </dgm:pt>
    <dgm:pt modelId="{F4DD7A8E-6D76-4D9D-87BD-0A8AFC8DFEA2}" type="parTrans" cxnId="{AA374C45-DFDB-41A4-ABCE-71E83C82D572}">
      <dgm:prSet/>
      <dgm:spPr/>
      <dgm:t>
        <a:bodyPr/>
        <a:lstStyle/>
        <a:p>
          <a:endParaRPr lang="en-US"/>
        </a:p>
      </dgm:t>
    </dgm:pt>
    <dgm:pt modelId="{4F3ED240-62DF-45A2-90E2-3ECB39B54970}" type="sibTrans" cxnId="{AA374C45-DFDB-41A4-ABCE-71E83C82D572}">
      <dgm:prSet/>
      <dgm:spPr/>
      <dgm:t>
        <a:bodyPr/>
        <a:lstStyle/>
        <a:p>
          <a:endParaRPr lang="en-US"/>
        </a:p>
      </dgm:t>
    </dgm:pt>
    <dgm:pt modelId="{BA9F5E2E-25BA-4CB3-8BA5-CFD370644F10}">
      <dgm:prSet/>
      <dgm:spPr/>
      <dgm:t>
        <a:bodyPr/>
        <a:lstStyle/>
        <a:p>
          <a:r>
            <a:rPr lang="en-US" dirty="0"/>
            <a:t>No user feedback or attempt tracking.</a:t>
          </a:r>
        </a:p>
      </dgm:t>
    </dgm:pt>
    <dgm:pt modelId="{1C34673E-536B-4593-A552-A479777EDCF1}" type="parTrans" cxnId="{DA6D8426-100C-47B1-983C-1B181F53EC41}">
      <dgm:prSet/>
      <dgm:spPr/>
      <dgm:t>
        <a:bodyPr/>
        <a:lstStyle/>
        <a:p>
          <a:endParaRPr lang="en-US"/>
        </a:p>
      </dgm:t>
    </dgm:pt>
    <dgm:pt modelId="{31CA2A3C-36BA-4B15-82EC-0E3677B1BDD7}" type="sibTrans" cxnId="{DA6D8426-100C-47B1-983C-1B181F53EC41}">
      <dgm:prSet/>
      <dgm:spPr/>
      <dgm:t>
        <a:bodyPr/>
        <a:lstStyle/>
        <a:p>
          <a:endParaRPr lang="en-US"/>
        </a:p>
      </dgm:t>
    </dgm:pt>
    <dgm:pt modelId="{2EF37C3F-6CD7-49BC-9D5E-59528CBAB670}" type="pres">
      <dgm:prSet presAssocID="{18AF79EF-EE70-4430-AC4B-F46525CB7FB4}" presName="linear" presStyleCnt="0">
        <dgm:presLayoutVars>
          <dgm:animLvl val="lvl"/>
          <dgm:resizeHandles val="exact"/>
        </dgm:presLayoutVars>
      </dgm:prSet>
      <dgm:spPr/>
    </dgm:pt>
    <dgm:pt modelId="{179FDE2F-038E-4772-80D5-0C45509079CF}" type="pres">
      <dgm:prSet presAssocID="{181E9AA9-C2D9-4113-B48C-0FC9EF6A9727}" presName="parentText" presStyleLbl="node1" presStyleIdx="0" presStyleCnt="2" custLinFactNeighborX="-12716" custLinFactNeighborY="-68136">
        <dgm:presLayoutVars>
          <dgm:chMax val="0"/>
          <dgm:bulletEnabled val="1"/>
        </dgm:presLayoutVars>
      </dgm:prSet>
      <dgm:spPr/>
    </dgm:pt>
    <dgm:pt modelId="{6EC0B016-2182-4CBA-AD02-C1257ABA54AA}" type="pres">
      <dgm:prSet presAssocID="{181E9AA9-C2D9-4113-B48C-0FC9EF6A9727}" presName="childText" presStyleLbl="revTx" presStyleIdx="0" presStyleCnt="2" custScaleY="123739">
        <dgm:presLayoutVars>
          <dgm:bulletEnabled val="1"/>
        </dgm:presLayoutVars>
      </dgm:prSet>
      <dgm:spPr/>
    </dgm:pt>
    <dgm:pt modelId="{2948A19F-85CE-455E-8ACC-6954934602E6}" type="pres">
      <dgm:prSet presAssocID="{B02A2DDF-6766-479D-ACBB-2341B7C77E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DF4DC47-166C-4332-A2F6-A1381EC2E8DC}" type="pres">
      <dgm:prSet presAssocID="{B02A2DDF-6766-479D-ACBB-2341B7C77EE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6FD0503-7127-4D03-837E-0DCD22F7082A}" srcId="{18AF79EF-EE70-4430-AC4B-F46525CB7FB4}" destId="{181E9AA9-C2D9-4113-B48C-0FC9EF6A9727}" srcOrd="0" destOrd="0" parTransId="{0C8B4185-B901-46E6-8CDE-B155D09B15AA}" sibTransId="{772769D3-6C91-40F3-B052-08A06D7EA76B}"/>
    <dgm:cxn modelId="{A585AF04-D13A-4847-8E09-A9053EEA3B5E}" type="presOf" srcId="{AB7C07C7-A2F2-4CCB-913E-137A861111AB}" destId="{ADF4DC47-166C-4332-A2F6-A1381EC2E8DC}" srcOrd="0" destOrd="2" presId="urn:microsoft.com/office/officeart/2005/8/layout/vList2"/>
    <dgm:cxn modelId="{A3983D1E-C298-4E34-B6E5-4EDBD9357610}" type="presOf" srcId="{BA9F5E2E-25BA-4CB3-8BA5-CFD370644F10}" destId="{6EC0B016-2182-4CBA-AD02-C1257ABA54AA}" srcOrd="0" destOrd="1" presId="urn:microsoft.com/office/officeart/2005/8/layout/vList2"/>
    <dgm:cxn modelId="{DA6D8426-100C-47B1-983C-1B181F53EC41}" srcId="{181E9AA9-C2D9-4113-B48C-0FC9EF6A9727}" destId="{BA9F5E2E-25BA-4CB3-8BA5-CFD370644F10}" srcOrd="1" destOrd="0" parTransId="{1C34673E-536B-4593-A552-A479777EDCF1}" sibTransId="{31CA2A3C-36BA-4B15-82EC-0E3677B1BDD7}"/>
    <dgm:cxn modelId="{F3A3C726-0394-4408-B2FF-24B1C49E9582}" srcId="{18AF79EF-EE70-4430-AC4B-F46525CB7FB4}" destId="{B02A2DDF-6766-479D-ACBB-2341B7C77EEA}" srcOrd="1" destOrd="0" parTransId="{E880A537-2F26-444E-B182-5AC25459C0F3}" sibTransId="{F9A7A90B-92AE-4AAA-B350-08D4378917F1}"/>
    <dgm:cxn modelId="{997FA428-4C00-439D-9BC1-19DF0AEDDFF9}" type="presOf" srcId="{BBDB4816-6412-4570-9431-EF49DE0E17AC}" destId="{6EC0B016-2182-4CBA-AD02-C1257ABA54AA}" srcOrd="0" destOrd="0" presId="urn:microsoft.com/office/officeart/2005/8/layout/vList2"/>
    <dgm:cxn modelId="{BDF5C25B-F094-4C10-A81B-E258A36AE825}" type="presOf" srcId="{B02A2DDF-6766-479D-ACBB-2341B7C77EEA}" destId="{2948A19F-85CE-455E-8ACC-6954934602E6}" srcOrd="0" destOrd="0" presId="urn:microsoft.com/office/officeart/2005/8/layout/vList2"/>
    <dgm:cxn modelId="{AA374C45-DFDB-41A4-ABCE-71E83C82D572}" srcId="{181E9AA9-C2D9-4113-B48C-0FC9EF6A9727}" destId="{BBDB4816-6412-4570-9431-EF49DE0E17AC}" srcOrd="0" destOrd="0" parTransId="{F4DD7A8E-6D76-4D9D-87BD-0A8AFC8DFEA2}" sibTransId="{4F3ED240-62DF-45A2-90E2-3ECB39B54970}"/>
    <dgm:cxn modelId="{5A457A45-9B88-4B6B-8D8A-FA48CDC6C76A}" type="presOf" srcId="{18AF79EF-EE70-4430-AC4B-F46525CB7FB4}" destId="{2EF37C3F-6CD7-49BC-9D5E-59528CBAB670}" srcOrd="0" destOrd="0" presId="urn:microsoft.com/office/officeart/2005/8/layout/vList2"/>
    <dgm:cxn modelId="{A275986C-D5AD-4D38-8E11-CCB8AD0E9966}" srcId="{B02A2DDF-6766-479D-ACBB-2341B7C77EEA}" destId="{207E4584-306F-4B77-B1A6-097832D02969}" srcOrd="1" destOrd="0" parTransId="{3FBF9401-581E-4CF7-98B4-55C356AB8DA1}" sibTransId="{2E6044AF-F547-40D7-BD21-5C4BC0B1024E}"/>
    <dgm:cxn modelId="{07AC8670-F14F-4A18-9B24-A941E311187F}" srcId="{B02A2DDF-6766-479D-ACBB-2341B7C77EEA}" destId="{AB7C07C7-A2F2-4CCB-913E-137A861111AB}" srcOrd="2" destOrd="0" parTransId="{C9F715C1-5531-4432-8F45-76E66A1A2258}" sibTransId="{C50C3B54-E2C3-4C0E-A00E-830EFD29BC18}"/>
    <dgm:cxn modelId="{DB850B5A-C46C-4467-B951-819E66A157D3}" type="presOf" srcId="{181E9AA9-C2D9-4113-B48C-0FC9EF6A9727}" destId="{179FDE2F-038E-4772-80D5-0C45509079CF}" srcOrd="0" destOrd="0" presId="urn:microsoft.com/office/officeart/2005/8/layout/vList2"/>
    <dgm:cxn modelId="{0D920FB2-1E4E-4E69-B57E-EBD2F02203BD}" srcId="{B02A2DDF-6766-479D-ACBB-2341B7C77EEA}" destId="{5619B460-6365-460B-BB2D-9F44BD6B53A6}" srcOrd="0" destOrd="0" parTransId="{BCB83BEA-A0C0-4556-89D8-8D76923EA8E8}" sibTransId="{29B2EC3E-1B65-4512-89F8-945BB9C733BF}"/>
    <dgm:cxn modelId="{DA7A92EF-921D-4AC6-A667-F413B713302E}" type="presOf" srcId="{5619B460-6365-460B-BB2D-9F44BD6B53A6}" destId="{ADF4DC47-166C-4332-A2F6-A1381EC2E8DC}" srcOrd="0" destOrd="0" presId="urn:microsoft.com/office/officeart/2005/8/layout/vList2"/>
    <dgm:cxn modelId="{614B2FF4-6464-43E8-8006-CF208AAC71F8}" type="presOf" srcId="{207E4584-306F-4B77-B1A6-097832D02969}" destId="{ADF4DC47-166C-4332-A2F6-A1381EC2E8DC}" srcOrd="0" destOrd="1" presId="urn:microsoft.com/office/officeart/2005/8/layout/vList2"/>
    <dgm:cxn modelId="{F019A190-7413-4850-BB98-D81E3B26E4F1}" type="presParOf" srcId="{2EF37C3F-6CD7-49BC-9D5E-59528CBAB670}" destId="{179FDE2F-038E-4772-80D5-0C45509079CF}" srcOrd="0" destOrd="0" presId="urn:microsoft.com/office/officeart/2005/8/layout/vList2"/>
    <dgm:cxn modelId="{36821DAE-ECDC-414B-A547-96B8C0E0A533}" type="presParOf" srcId="{2EF37C3F-6CD7-49BC-9D5E-59528CBAB670}" destId="{6EC0B016-2182-4CBA-AD02-C1257ABA54AA}" srcOrd="1" destOrd="0" presId="urn:microsoft.com/office/officeart/2005/8/layout/vList2"/>
    <dgm:cxn modelId="{D1540E37-3B91-4B0F-8A29-54CDAD3AEE44}" type="presParOf" srcId="{2EF37C3F-6CD7-49BC-9D5E-59528CBAB670}" destId="{2948A19F-85CE-455E-8ACC-6954934602E6}" srcOrd="2" destOrd="0" presId="urn:microsoft.com/office/officeart/2005/8/layout/vList2"/>
    <dgm:cxn modelId="{0B0527DB-8396-4BAA-A53C-FF80344665EA}" type="presParOf" srcId="{2EF37C3F-6CD7-49BC-9D5E-59528CBAB670}" destId="{ADF4DC47-166C-4332-A2F6-A1381EC2E8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851A9A-DFB9-47C5-92E7-5A97B71FFCD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0F40EB-B262-45FF-A348-BD5E5BD147F6}">
      <dgm:prSet/>
      <dgm:spPr/>
      <dgm:t>
        <a:bodyPr/>
        <a:lstStyle/>
        <a:p>
          <a:pPr algn="ctr"/>
          <a:r>
            <a:rPr lang="en-US" b="1" dirty="0">
              <a:solidFill>
                <a:schemeClr val="tx2"/>
              </a:solidFill>
            </a:rPr>
            <a:t>Methodology</a:t>
          </a:r>
          <a:endParaRPr lang="en-US" dirty="0">
            <a:solidFill>
              <a:schemeClr val="tx2"/>
            </a:solidFill>
          </a:endParaRPr>
        </a:p>
      </dgm:t>
    </dgm:pt>
    <dgm:pt modelId="{C7209501-A1DB-4A8C-B07E-1FCA274A9113}" type="parTrans" cxnId="{4AB7C55A-C602-42CF-8C47-F46455109889}">
      <dgm:prSet/>
      <dgm:spPr/>
      <dgm:t>
        <a:bodyPr/>
        <a:lstStyle/>
        <a:p>
          <a:endParaRPr lang="en-US"/>
        </a:p>
      </dgm:t>
    </dgm:pt>
    <dgm:pt modelId="{B3E7326D-2A3C-4900-B3EC-C9CA6C5C84B1}" type="sibTrans" cxnId="{4AB7C55A-C602-42CF-8C47-F46455109889}">
      <dgm:prSet/>
      <dgm:spPr/>
      <dgm:t>
        <a:bodyPr/>
        <a:lstStyle/>
        <a:p>
          <a:endParaRPr lang="en-US"/>
        </a:p>
      </dgm:t>
    </dgm:pt>
    <dgm:pt modelId="{2953D96F-A399-4926-B15E-A93770351603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Setup</a:t>
          </a:r>
          <a:r>
            <a:rPr lang="en-US" dirty="0"/>
            <a:t>: NASM assembler, x86 (32-bit), Linux OS.</a:t>
          </a:r>
        </a:p>
      </dgm:t>
    </dgm:pt>
    <dgm:pt modelId="{C51B035D-6719-4C27-BCF3-6C0F6831784A}" type="parTrans" cxnId="{D1017E15-C624-455A-A25A-FA11A326F6C3}">
      <dgm:prSet/>
      <dgm:spPr/>
      <dgm:t>
        <a:bodyPr/>
        <a:lstStyle/>
        <a:p>
          <a:endParaRPr lang="en-US"/>
        </a:p>
      </dgm:t>
    </dgm:pt>
    <dgm:pt modelId="{794B8C41-9406-4336-B47B-8248A40BD521}" type="sibTrans" cxnId="{D1017E15-C624-455A-A25A-FA11A326F6C3}">
      <dgm:prSet/>
      <dgm:spPr/>
      <dgm:t>
        <a:bodyPr/>
        <a:lstStyle/>
        <a:p>
          <a:endParaRPr lang="en-US"/>
        </a:p>
      </dgm:t>
    </dgm:pt>
    <dgm:pt modelId="{3E932D82-1AD4-43F2-9AFE-6832A4095584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Randomization</a:t>
          </a:r>
          <a:r>
            <a:rPr lang="en-US" dirty="0">
              <a:solidFill>
                <a:schemeClr val="tx2"/>
              </a:solidFill>
            </a:rPr>
            <a:t>: </a:t>
          </a:r>
          <a:r>
            <a:rPr lang="en-US" dirty="0"/>
            <a:t>System time-based random number generation (1–100).</a:t>
          </a:r>
        </a:p>
      </dgm:t>
    </dgm:pt>
    <dgm:pt modelId="{0BC15DDB-1255-4C9D-A905-9724788003F1}" type="parTrans" cxnId="{4E526FD3-7381-4645-A987-A2DD7888742B}">
      <dgm:prSet/>
      <dgm:spPr/>
      <dgm:t>
        <a:bodyPr/>
        <a:lstStyle/>
        <a:p>
          <a:endParaRPr lang="en-US"/>
        </a:p>
      </dgm:t>
    </dgm:pt>
    <dgm:pt modelId="{45CF8DBE-C686-46E7-9293-01975EFBD8BD}" type="sibTrans" cxnId="{4E526FD3-7381-4645-A987-A2DD7888742B}">
      <dgm:prSet/>
      <dgm:spPr/>
      <dgm:t>
        <a:bodyPr/>
        <a:lstStyle/>
        <a:p>
          <a:endParaRPr lang="en-US"/>
        </a:p>
      </dgm:t>
    </dgm:pt>
    <dgm:pt modelId="{41EBA8E8-DFF8-4E50-8A6A-F2D028A6A710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Game Loop</a:t>
          </a:r>
          <a:r>
            <a:rPr lang="en-US" dirty="0">
              <a:solidFill>
                <a:schemeClr val="tx2"/>
              </a:solidFill>
            </a:rPr>
            <a:t>: </a:t>
          </a:r>
          <a:r>
            <a:rPr lang="en-US" dirty="0"/>
            <a:t>Prompts user, compares guess, and provides feedback.</a:t>
          </a:r>
        </a:p>
      </dgm:t>
    </dgm:pt>
    <dgm:pt modelId="{15759584-19A7-4BFA-A5ED-BF70B0D1EF2F}" type="parTrans" cxnId="{3FA1DB9D-E62B-41F7-A11F-AE3E4D369913}">
      <dgm:prSet/>
      <dgm:spPr/>
      <dgm:t>
        <a:bodyPr/>
        <a:lstStyle/>
        <a:p>
          <a:endParaRPr lang="en-US"/>
        </a:p>
      </dgm:t>
    </dgm:pt>
    <dgm:pt modelId="{A540415A-998C-4E1F-8711-A9DCBD967861}" type="sibTrans" cxnId="{3FA1DB9D-E62B-41F7-A11F-AE3E4D369913}">
      <dgm:prSet/>
      <dgm:spPr/>
      <dgm:t>
        <a:bodyPr/>
        <a:lstStyle/>
        <a:p>
          <a:endParaRPr lang="en-US"/>
        </a:p>
      </dgm:t>
    </dgm:pt>
    <dgm:pt modelId="{F2C71918-2671-46FE-BF15-FBA97F00D78B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Error Handling</a:t>
          </a:r>
          <a:r>
            <a:rPr lang="en-US" dirty="0">
              <a:solidFill>
                <a:schemeClr val="tx2"/>
              </a:solidFill>
            </a:rPr>
            <a:t>: </a:t>
          </a:r>
          <a:r>
            <a:rPr lang="en-US" dirty="0"/>
            <a:t>Validates input and handles errors gracefully.</a:t>
          </a:r>
        </a:p>
      </dgm:t>
    </dgm:pt>
    <dgm:pt modelId="{4A6CC758-3CFD-44AB-BB1D-148139DEBDE5}" type="parTrans" cxnId="{55A07FD8-A6E4-44A1-A713-A9BB4AC26544}">
      <dgm:prSet/>
      <dgm:spPr/>
      <dgm:t>
        <a:bodyPr/>
        <a:lstStyle/>
        <a:p>
          <a:endParaRPr lang="en-US"/>
        </a:p>
      </dgm:t>
    </dgm:pt>
    <dgm:pt modelId="{CC7D19AB-45EB-43E4-AA5F-5A2478EE8D6E}" type="sibTrans" cxnId="{55A07FD8-A6E4-44A1-A713-A9BB4AC26544}">
      <dgm:prSet/>
      <dgm:spPr/>
      <dgm:t>
        <a:bodyPr/>
        <a:lstStyle/>
        <a:p>
          <a:endParaRPr lang="en-US"/>
        </a:p>
      </dgm:t>
    </dgm:pt>
    <dgm:pt modelId="{3F39D316-26E3-4FB8-B2C1-9472B2D4251F}">
      <dgm:prSet/>
      <dgm:spPr/>
      <dgm:t>
        <a:bodyPr/>
        <a:lstStyle/>
        <a:p>
          <a:pPr algn="ctr"/>
          <a:r>
            <a:rPr lang="en-US" b="1" dirty="0">
              <a:solidFill>
                <a:schemeClr val="tx2"/>
              </a:solidFill>
            </a:rPr>
            <a:t>System Architecture</a:t>
          </a:r>
          <a:endParaRPr lang="en-US" dirty="0">
            <a:solidFill>
              <a:schemeClr val="tx2"/>
            </a:solidFill>
          </a:endParaRPr>
        </a:p>
      </dgm:t>
    </dgm:pt>
    <dgm:pt modelId="{8677F266-2AE7-4C8F-96F7-56BB467E334E}" type="parTrans" cxnId="{B14623A4-4EB3-4D2D-89F2-589AD1A18757}">
      <dgm:prSet/>
      <dgm:spPr/>
      <dgm:t>
        <a:bodyPr/>
        <a:lstStyle/>
        <a:p>
          <a:endParaRPr lang="en-US"/>
        </a:p>
      </dgm:t>
    </dgm:pt>
    <dgm:pt modelId="{3F44A1ED-0973-450B-BE5A-6668D9011A02}" type="sibTrans" cxnId="{B14623A4-4EB3-4D2D-89F2-589AD1A18757}">
      <dgm:prSet/>
      <dgm:spPr/>
      <dgm:t>
        <a:bodyPr/>
        <a:lstStyle/>
        <a:p>
          <a:endParaRPr lang="en-US"/>
        </a:p>
      </dgm:t>
    </dgm:pt>
    <dgm:pt modelId="{2770E7C8-C7A8-4743-BA3B-993357676D40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Language</a:t>
          </a:r>
          <a:r>
            <a:rPr lang="en-US" dirty="0">
              <a:solidFill>
                <a:schemeClr val="tx2"/>
              </a:solidFill>
            </a:rPr>
            <a:t>: </a:t>
          </a:r>
          <a:r>
            <a:rPr lang="en-US" dirty="0"/>
            <a:t>Assembly (x86, 32-bit)</a:t>
          </a:r>
        </a:p>
      </dgm:t>
    </dgm:pt>
    <dgm:pt modelId="{34B3EB74-49FE-488C-AA22-CAB0EDBCFAF5}" type="parTrans" cxnId="{8B487A61-4EA3-44F9-AC36-D0D2B1DC6ECE}">
      <dgm:prSet/>
      <dgm:spPr/>
      <dgm:t>
        <a:bodyPr/>
        <a:lstStyle/>
        <a:p>
          <a:endParaRPr lang="en-US"/>
        </a:p>
      </dgm:t>
    </dgm:pt>
    <dgm:pt modelId="{7CB2A8F8-61A5-4F8D-B592-1BE7598BB567}" type="sibTrans" cxnId="{8B487A61-4EA3-44F9-AC36-D0D2B1DC6ECE}">
      <dgm:prSet/>
      <dgm:spPr/>
      <dgm:t>
        <a:bodyPr/>
        <a:lstStyle/>
        <a:p>
          <a:endParaRPr lang="en-US"/>
        </a:p>
      </dgm:t>
    </dgm:pt>
    <dgm:pt modelId="{C6A885A3-42CE-42F7-B62F-8DA957E2A611}">
      <dgm:prSet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Assembler</a:t>
          </a:r>
          <a:r>
            <a:rPr lang="en-US" dirty="0">
              <a:solidFill>
                <a:schemeClr val="tx2"/>
              </a:solidFill>
            </a:rPr>
            <a:t>: </a:t>
          </a:r>
          <a:r>
            <a:rPr lang="en-US" dirty="0"/>
            <a:t>NASM</a:t>
          </a:r>
        </a:p>
      </dgm:t>
    </dgm:pt>
    <dgm:pt modelId="{BE3969B4-7C9F-43FC-8B6F-BAE0EF012CB1}" type="parTrans" cxnId="{4C0DEF9C-EA5C-46DF-AAB3-9197B67AC30F}">
      <dgm:prSet/>
      <dgm:spPr/>
      <dgm:t>
        <a:bodyPr/>
        <a:lstStyle/>
        <a:p>
          <a:endParaRPr lang="en-US"/>
        </a:p>
      </dgm:t>
    </dgm:pt>
    <dgm:pt modelId="{52138472-61C8-4016-A9C0-64D6AD91CEDF}" type="sibTrans" cxnId="{4C0DEF9C-EA5C-46DF-AAB3-9197B67AC30F}">
      <dgm:prSet/>
      <dgm:spPr/>
      <dgm:t>
        <a:bodyPr/>
        <a:lstStyle/>
        <a:p>
          <a:endParaRPr lang="en-US"/>
        </a:p>
      </dgm:t>
    </dgm:pt>
    <dgm:pt modelId="{CA96BB50-0AA1-47F8-8B0E-223C60DCA94A}" type="pres">
      <dgm:prSet presAssocID="{84851A9A-DFB9-47C5-92E7-5A97B71FFCDB}" presName="vert0" presStyleCnt="0">
        <dgm:presLayoutVars>
          <dgm:dir/>
          <dgm:animOne val="branch"/>
          <dgm:animLvl val="lvl"/>
        </dgm:presLayoutVars>
      </dgm:prSet>
      <dgm:spPr/>
    </dgm:pt>
    <dgm:pt modelId="{6C8B03CA-073B-47D8-B5C0-600429143574}" type="pres">
      <dgm:prSet presAssocID="{A50F40EB-B262-45FF-A348-BD5E5BD147F6}" presName="thickLine" presStyleLbl="alignNode1" presStyleIdx="0" presStyleCnt="8"/>
      <dgm:spPr/>
    </dgm:pt>
    <dgm:pt modelId="{E5EB92F9-000F-4A51-883D-01F3AEC342A0}" type="pres">
      <dgm:prSet presAssocID="{A50F40EB-B262-45FF-A348-BD5E5BD147F6}" presName="horz1" presStyleCnt="0"/>
      <dgm:spPr/>
    </dgm:pt>
    <dgm:pt modelId="{59957202-CEE0-4AEC-B4DE-106260FE607C}" type="pres">
      <dgm:prSet presAssocID="{A50F40EB-B262-45FF-A348-BD5E5BD147F6}" presName="tx1" presStyleLbl="revTx" presStyleIdx="0" presStyleCnt="8"/>
      <dgm:spPr/>
    </dgm:pt>
    <dgm:pt modelId="{ABF776E8-BD10-41FC-8EC8-9DF834C917FC}" type="pres">
      <dgm:prSet presAssocID="{A50F40EB-B262-45FF-A348-BD5E5BD147F6}" presName="vert1" presStyleCnt="0"/>
      <dgm:spPr/>
    </dgm:pt>
    <dgm:pt modelId="{B7944A3F-EEAC-4B5D-9A9F-07EEB0A6D7B9}" type="pres">
      <dgm:prSet presAssocID="{2953D96F-A399-4926-B15E-A93770351603}" presName="thickLine" presStyleLbl="alignNode1" presStyleIdx="1" presStyleCnt="8"/>
      <dgm:spPr/>
    </dgm:pt>
    <dgm:pt modelId="{14CC6D16-9D07-45A5-8905-84ED7E8B158E}" type="pres">
      <dgm:prSet presAssocID="{2953D96F-A399-4926-B15E-A93770351603}" presName="horz1" presStyleCnt="0"/>
      <dgm:spPr/>
    </dgm:pt>
    <dgm:pt modelId="{FD362720-C948-4968-81A2-097906C3C28F}" type="pres">
      <dgm:prSet presAssocID="{2953D96F-A399-4926-B15E-A93770351603}" presName="tx1" presStyleLbl="revTx" presStyleIdx="1" presStyleCnt="8"/>
      <dgm:spPr/>
    </dgm:pt>
    <dgm:pt modelId="{DF321D33-78CE-41F2-985C-8B8A05962F49}" type="pres">
      <dgm:prSet presAssocID="{2953D96F-A399-4926-B15E-A93770351603}" presName="vert1" presStyleCnt="0"/>
      <dgm:spPr/>
    </dgm:pt>
    <dgm:pt modelId="{DBB495E2-BC73-4662-926E-1998FE197BD6}" type="pres">
      <dgm:prSet presAssocID="{3E932D82-1AD4-43F2-9AFE-6832A4095584}" presName="thickLine" presStyleLbl="alignNode1" presStyleIdx="2" presStyleCnt="8"/>
      <dgm:spPr/>
    </dgm:pt>
    <dgm:pt modelId="{0F0FA854-BE68-4E4B-851A-252614E03C6F}" type="pres">
      <dgm:prSet presAssocID="{3E932D82-1AD4-43F2-9AFE-6832A4095584}" presName="horz1" presStyleCnt="0"/>
      <dgm:spPr/>
    </dgm:pt>
    <dgm:pt modelId="{4C7BAF98-BEFA-417A-B492-067EB4623593}" type="pres">
      <dgm:prSet presAssocID="{3E932D82-1AD4-43F2-9AFE-6832A4095584}" presName="tx1" presStyleLbl="revTx" presStyleIdx="2" presStyleCnt="8"/>
      <dgm:spPr/>
    </dgm:pt>
    <dgm:pt modelId="{AE302EA7-A9B9-452B-97E8-5579DC79E610}" type="pres">
      <dgm:prSet presAssocID="{3E932D82-1AD4-43F2-9AFE-6832A4095584}" presName="vert1" presStyleCnt="0"/>
      <dgm:spPr/>
    </dgm:pt>
    <dgm:pt modelId="{145E8F78-339C-47F1-B4CB-5DBBCD860067}" type="pres">
      <dgm:prSet presAssocID="{41EBA8E8-DFF8-4E50-8A6A-F2D028A6A710}" presName="thickLine" presStyleLbl="alignNode1" presStyleIdx="3" presStyleCnt="8"/>
      <dgm:spPr/>
    </dgm:pt>
    <dgm:pt modelId="{8A6D6175-9FC1-4071-97A3-F5E71FCB42E9}" type="pres">
      <dgm:prSet presAssocID="{41EBA8E8-DFF8-4E50-8A6A-F2D028A6A710}" presName="horz1" presStyleCnt="0"/>
      <dgm:spPr/>
    </dgm:pt>
    <dgm:pt modelId="{F9357022-1532-43D3-8221-57240E586B25}" type="pres">
      <dgm:prSet presAssocID="{41EBA8E8-DFF8-4E50-8A6A-F2D028A6A710}" presName="tx1" presStyleLbl="revTx" presStyleIdx="3" presStyleCnt="8"/>
      <dgm:spPr/>
    </dgm:pt>
    <dgm:pt modelId="{72F04D0F-8904-47C2-9D66-400BCAF98D37}" type="pres">
      <dgm:prSet presAssocID="{41EBA8E8-DFF8-4E50-8A6A-F2D028A6A710}" presName="vert1" presStyleCnt="0"/>
      <dgm:spPr/>
    </dgm:pt>
    <dgm:pt modelId="{E88897CA-14CF-4265-8D8D-0E24116BA3C2}" type="pres">
      <dgm:prSet presAssocID="{F2C71918-2671-46FE-BF15-FBA97F00D78B}" presName="thickLine" presStyleLbl="alignNode1" presStyleIdx="4" presStyleCnt="8"/>
      <dgm:spPr/>
    </dgm:pt>
    <dgm:pt modelId="{2F885A72-B562-4620-9CCB-3029DC92DEA6}" type="pres">
      <dgm:prSet presAssocID="{F2C71918-2671-46FE-BF15-FBA97F00D78B}" presName="horz1" presStyleCnt="0"/>
      <dgm:spPr/>
    </dgm:pt>
    <dgm:pt modelId="{1F3B0445-1757-467E-A5A0-D0AB8793FF9E}" type="pres">
      <dgm:prSet presAssocID="{F2C71918-2671-46FE-BF15-FBA97F00D78B}" presName="tx1" presStyleLbl="revTx" presStyleIdx="4" presStyleCnt="8"/>
      <dgm:spPr/>
    </dgm:pt>
    <dgm:pt modelId="{68EB1BA8-BD3D-43B6-8C78-4C77F02A07BF}" type="pres">
      <dgm:prSet presAssocID="{F2C71918-2671-46FE-BF15-FBA97F00D78B}" presName="vert1" presStyleCnt="0"/>
      <dgm:spPr/>
    </dgm:pt>
    <dgm:pt modelId="{B74BFFAF-69B9-41E8-9409-3152EE6BF83D}" type="pres">
      <dgm:prSet presAssocID="{3F39D316-26E3-4FB8-B2C1-9472B2D4251F}" presName="thickLine" presStyleLbl="alignNode1" presStyleIdx="5" presStyleCnt="8"/>
      <dgm:spPr/>
    </dgm:pt>
    <dgm:pt modelId="{B7967E67-6018-4FC0-85E8-6302298E26C4}" type="pres">
      <dgm:prSet presAssocID="{3F39D316-26E3-4FB8-B2C1-9472B2D4251F}" presName="horz1" presStyleCnt="0"/>
      <dgm:spPr/>
    </dgm:pt>
    <dgm:pt modelId="{959F938A-40E2-4519-A08F-DF3324972D8E}" type="pres">
      <dgm:prSet presAssocID="{3F39D316-26E3-4FB8-B2C1-9472B2D4251F}" presName="tx1" presStyleLbl="revTx" presStyleIdx="5" presStyleCnt="8"/>
      <dgm:spPr/>
    </dgm:pt>
    <dgm:pt modelId="{46EA75B6-FD09-4CAA-9F1C-BA359FCC7239}" type="pres">
      <dgm:prSet presAssocID="{3F39D316-26E3-4FB8-B2C1-9472B2D4251F}" presName="vert1" presStyleCnt="0"/>
      <dgm:spPr/>
    </dgm:pt>
    <dgm:pt modelId="{4E22DB95-B7C0-4D57-A997-C15819F251C2}" type="pres">
      <dgm:prSet presAssocID="{2770E7C8-C7A8-4743-BA3B-993357676D40}" presName="thickLine" presStyleLbl="alignNode1" presStyleIdx="6" presStyleCnt="8"/>
      <dgm:spPr/>
    </dgm:pt>
    <dgm:pt modelId="{6BEE5C80-A9C5-4B88-9299-9DD9B2041D67}" type="pres">
      <dgm:prSet presAssocID="{2770E7C8-C7A8-4743-BA3B-993357676D40}" presName="horz1" presStyleCnt="0"/>
      <dgm:spPr/>
    </dgm:pt>
    <dgm:pt modelId="{D2B21875-AE7D-46F9-AF44-E8B511C76D4A}" type="pres">
      <dgm:prSet presAssocID="{2770E7C8-C7A8-4743-BA3B-993357676D40}" presName="tx1" presStyleLbl="revTx" presStyleIdx="6" presStyleCnt="8"/>
      <dgm:spPr/>
    </dgm:pt>
    <dgm:pt modelId="{A9F71F82-21D0-4556-83D4-7681E48C0D5F}" type="pres">
      <dgm:prSet presAssocID="{2770E7C8-C7A8-4743-BA3B-993357676D40}" presName="vert1" presStyleCnt="0"/>
      <dgm:spPr/>
    </dgm:pt>
    <dgm:pt modelId="{E76CD91F-01C3-43C6-B872-3B698DC676AF}" type="pres">
      <dgm:prSet presAssocID="{C6A885A3-42CE-42F7-B62F-8DA957E2A611}" presName="thickLine" presStyleLbl="alignNode1" presStyleIdx="7" presStyleCnt="8"/>
      <dgm:spPr/>
    </dgm:pt>
    <dgm:pt modelId="{9855B877-9783-4A68-8CD4-B064BD550955}" type="pres">
      <dgm:prSet presAssocID="{C6A885A3-42CE-42F7-B62F-8DA957E2A611}" presName="horz1" presStyleCnt="0"/>
      <dgm:spPr/>
    </dgm:pt>
    <dgm:pt modelId="{0C6E8E3C-5F75-45ED-BDD2-F49F1CE7AC2A}" type="pres">
      <dgm:prSet presAssocID="{C6A885A3-42CE-42F7-B62F-8DA957E2A611}" presName="tx1" presStyleLbl="revTx" presStyleIdx="7" presStyleCnt="8"/>
      <dgm:spPr/>
    </dgm:pt>
    <dgm:pt modelId="{A7E193AD-B34F-42E9-8BE3-1912748BCC18}" type="pres">
      <dgm:prSet presAssocID="{C6A885A3-42CE-42F7-B62F-8DA957E2A611}" presName="vert1" presStyleCnt="0"/>
      <dgm:spPr/>
    </dgm:pt>
  </dgm:ptLst>
  <dgm:cxnLst>
    <dgm:cxn modelId="{D1017E15-C624-455A-A25A-FA11A326F6C3}" srcId="{84851A9A-DFB9-47C5-92E7-5A97B71FFCDB}" destId="{2953D96F-A399-4926-B15E-A93770351603}" srcOrd="1" destOrd="0" parTransId="{C51B035D-6719-4C27-BCF3-6C0F6831784A}" sibTransId="{794B8C41-9406-4336-B47B-8248A40BD521}"/>
    <dgm:cxn modelId="{5F30A41E-0EB1-4035-83BB-CA46E73C34E9}" type="presOf" srcId="{F2C71918-2671-46FE-BF15-FBA97F00D78B}" destId="{1F3B0445-1757-467E-A5A0-D0AB8793FF9E}" srcOrd="0" destOrd="0" presId="urn:microsoft.com/office/officeart/2008/layout/LinedList"/>
    <dgm:cxn modelId="{4F49FF40-62BB-4C45-AC26-C0998F0DA29D}" type="presOf" srcId="{C6A885A3-42CE-42F7-B62F-8DA957E2A611}" destId="{0C6E8E3C-5F75-45ED-BDD2-F49F1CE7AC2A}" srcOrd="0" destOrd="0" presId="urn:microsoft.com/office/officeart/2008/layout/LinedList"/>
    <dgm:cxn modelId="{C8D46841-DE0B-4C86-B77A-2557F367EDF6}" type="presOf" srcId="{41EBA8E8-DFF8-4E50-8A6A-F2D028A6A710}" destId="{F9357022-1532-43D3-8221-57240E586B25}" srcOrd="0" destOrd="0" presId="urn:microsoft.com/office/officeart/2008/layout/LinedList"/>
    <dgm:cxn modelId="{8B487A61-4EA3-44F9-AC36-D0D2B1DC6ECE}" srcId="{84851A9A-DFB9-47C5-92E7-5A97B71FFCDB}" destId="{2770E7C8-C7A8-4743-BA3B-993357676D40}" srcOrd="6" destOrd="0" parTransId="{34B3EB74-49FE-488C-AA22-CAB0EDBCFAF5}" sibTransId="{7CB2A8F8-61A5-4F8D-B592-1BE7598BB567}"/>
    <dgm:cxn modelId="{09543447-87E6-46D7-9090-47688D6E925C}" type="presOf" srcId="{2953D96F-A399-4926-B15E-A93770351603}" destId="{FD362720-C948-4968-81A2-097906C3C28F}" srcOrd="0" destOrd="0" presId="urn:microsoft.com/office/officeart/2008/layout/LinedList"/>
    <dgm:cxn modelId="{7DE0F148-5CBC-4DFD-920C-2E63AD5656AE}" type="presOf" srcId="{2770E7C8-C7A8-4743-BA3B-993357676D40}" destId="{D2B21875-AE7D-46F9-AF44-E8B511C76D4A}" srcOrd="0" destOrd="0" presId="urn:microsoft.com/office/officeart/2008/layout/LinedList"/>
    <dgm:cxn modelId="{72C4A378-D8F1-4F0C-8736-3C8F949284BF}" type="presOf" srcId="{84851A9A-DFB9-47C5-92E7-5A97B71FFCDB}" destId="{CA96BB50-0AA1-47F8-8B0E-223C60DCA94A}" srcOrd="0" destOrd="0" presId="urn:microsoft.com/office/officeart/2008/layout/LinedList"/>
    <dgm:cxn modelId="{4AB7C55A-C602-42CF-8C47-F46455109889}" srcId="{84851A9A-DFB9-47C5-92E7-5A97B71FFCDB}" destId="{A50F40EB-B262-45FF-A348-BD5E5BD147F6}" srcOrd="0" destOrd="0" parTransId="{C7209501-A1DB-4A8C-B07E-1FCA274A9113}" sibTransId="{B3E7326D-2A3C-4900-B3EC-C9CA6C5C84B1}"/>
    <dgm:cxn modelId="{84A74782-DE87-4179-82D9-175DC6DC6643}" type="presOf" srcId="{3F39D316-26E3-4FB8-B2C1-9472B2D4251F}" destId="{959F938A-40E2-4519-A08F-DF3324972D8E}" srcOrd="0" destOrd="0" presId="urn:microsoft.com/office/officeart/2008/layout/LinedList"/>
    <dgm:cxn modelId="{4C0DEF9C-EA5C-46DF-AAB3-9197B67AC30F}" srcId="{84851A9A-DFB9-47C5-92E7-5A97B71FFCDB}" destId="{C6A885A3-42CE-42F7-B62F-8DA957E2A611}" srcOrd="7" destOrd="0" parTransId="{BE3969B4-7C9F-43FC-8B6F-BAE0EF012CB1}" sibTransId="{52138472-61C8-4016-A9C0-64D6AD91CEDF}"/>
    <dgm:cxn modelId="{3FA1DB9D-E62B-41F7-A11F-AE3E4D369913}" srcId="{84851A9A-DFB9-47C5-92E7-5A97B71FFCDB}" destId="{41EBA8E8-DFF8-4E50-8A6A-F2D028A6A710}" srcOrd="3" destOrd="0" parTransId="{15759584-19A7-4BFA-A5ED-BF70B0D1EF2F}" sibTransId="{A540415A-998C-4E1F-8711-A9DCBD967861}"/>
    <dgm:cxn modelId="{B14623A4-4EB3-4D2D-89F2-589AD1A18757}" srcId="{84851A9A-DFB9-47C5-92E7-5A97B71FFCDB}" destId="{3F39D316-26E3-4FB8-B2C1-9472B2D4251F}" srcOrd="5" destOrd="0" parTransId="{8677F266-2AE7-4C8F-96F7-56BB467E334E}" sibTransId="{3F44A1ED-0973-450B-BE5A-6668D9011A02}"/>
    <dgm:cxn modelId="{07A41CB7-EE26-4BF2-BBA2-782809FAFA4C}" type="presOf" srcId="{A50F40EB-B262-45FF-A348-BD5E5BD147F6}" destId="{59957202-CEE0-4AEC-B4DE-106260FE607C}" srcOrd="0" destOrd="0" presId="urn:microsoft.com/office/officeart/2008/layout/LinedList"/>
    <dgm:cxn modelId="{334651B9-46F1-4B87-A044-C50BA69854AA}" type="presOf" srcId="{3E932D82-1AD4-43F2-9AFE-6832A4095584}" destId="{4C7BAF98-BEFA-417A-B492-067EB4623593}" srcOrd="0" destOrd="0" presId="urn:microsoft.com/office/officeart/2008/layout/LinedList"/>
    <dgm:cxn modelId="{4E526FD3-7381-4645-A987-A2DD7888742B}" srcId="{84851A9A-DFB9-47C5-92E7-5A97B71FFCDB}" destId="{3E932D82-1AD4-43F2-9AFE-6832A4095584}" srcOrd="2" destOrd="0" parTransId="{0BC15DDB-1255-4C9D-A905-9724788003F1}" sibTransId="{45CF8DBE-C686-46E7-9293-01975EFBD8BD}"/>
    <dgm:cxn modelId="{55A07FD8-A6E4-44A1-A713-A9BB4AC26544}" srcId="{84851A9A-DFB9-47C5-92E7-5A97B71FFCDB}" destId="{F2C71918-2671-46FE-BF15-FBA97F00D78B}" srcOrd="4" destOrd="0" parTransId="{4A6CC758-3CFD-44AB-BB1D-148139DEBDE5}" sibTransId="{CC7D19AB-45EB-43E4-AA5F-5A2478EE8D6E}"/>
    <dgm:cxn modelId="{00C3217F-7E6A-41AA-B658-14F8D9193B17}" type="presParOf" srcId="{CA96BB50-0AA1-47F8-8B0E-223C60DCA94A}" destId="{6C8B03CA-073B-47D8-B5C0-600429143574}" srcOrd="0" destOrd="0" presId="urn:microsoft.com/office/officeart/2008/layout/LinedList"/>
    <dgm:cxn modelId="{0037E37F-3407-4354-AC6F-A6BC461CB2DC}" type="presParOf" srcId="{CA96BB50-0AA1-47F8-8B0E-223C60DCA94A}" destId="{E5EB92F9-000F-4A51-883D-01F3AEC342A0}" srcOrd="1" destOrd="0" presId="urn:microsoft.com/office/officeart/2008/layout/LinedList"/>
    <dgm:cxn modelId="{95843648-7480-406B-81D2-94F275B86444}" type="presParOf" srcId="{E5EB92F9-000F-4A51-883D-01F3AEC342A0}" destId="{59957202-CEE0-4AEC-B4DE-106260FE607C}" srcOrd="0" destOrd="0" presId="urn:microsoft.com/office/officeart/2008/layout/LinedList"/>
    <dgm:cxn modelId="{7D77EE5C-B628-4776-A90D-4AB79E0007BE}" type="presParOf" srcId="{E5EB92F9-000F-4A51-883D-01F3AEC342A0}" destId="{ABF776E8-BD10-41FC-8EC8-9DF834C917FC}" srcOrd="1" destOrd="0" presId="urn:microsoft.com/office/officeart/2008/layout/LinedList"/>
    <dgm:cxn modelId="{31F6F960-745C-4FA3-B910-8C848A41B5F3}" type="presParOf" srcId="{CA96BB50-0AA1-47F8-8B0E-223C60DCA94A}" destId="{B7944A3F-EEAC-4B5D-9A9F-07EEB0A6D7B9}" srcOrd="2" destOrd="0" presId="urn:microsoft.com/office/officeart/2008/layout/LinedList"/>
    <dgm:cxn modelId="{9DB3F050-D45D-45A0-986B-4A1EA773518B}" type="presParOf" srcId="{CA96BB50-0AA1-47F8-8B0E-223C60DCA94A}" destId="{14CC6D16-9D07-45A5-8905-84ED7E8B158E}" srcOrd="3" destOrd="0" presId="urn:microsoft.com/office/officeart/2008/layout/LinedList"/>
    <dgm:cxn modelId="{AE5AC8EB-D5B2-4B09-AFBF-6FFEBD33967D}" type="presParOf" srcId="{14CC6D16-9D07-45A5-8905-84ED7E8B158E}" destId="{FD362720-C948-4968-81A2-097906C3C28F}" srcOrd="0" destOrd="0" presId="urn:microsoft.com/office/officeart/2008/layout/LinedList"/>
    <dgm:cxn modelId="{A79112E2-8E0E-45CE-ACF4-B41F47C16B8E}" type="presParOf" srcId="{14CC6D16-9D07-45A5-8905-84ED7E8B158E}" destId="{DF321D33-78CE-41F2-985C-8B8A05962F49}" srcOrd="1" destOrd="0" presId="urn:microsoft.com/office/officeart/2008/layout/LinedList"/>
    <dgm:cxn modelId="{7F695BCD-DAF9-4399-8159-6679B8192439}" type="presParOf" srcId="{CA96BB50-0AA1-47F8-8B0E-223C60DCA94A}" destId="{DBB495E2-BC73-4662-926E-1998FE197BD6}" srcOrd="4" destOrd="0" presId="urn:microsoft.com/office/officeart/2008/layout/LinedList"/>
    <dgm:cxn modelId="{7B5C5BCE-5625-49EB-AF65-1B4963A83122}" type="presParOf" srcId="{CA96BB50-0AA1-47F8-8B0E-223C60DCA94A}" destId="{0F0FA854-BE68-4E4B-851A-252614E03C6F}" srcOrd="5" destOrd="0" presId="urn:microsoft.com/office/officeart/2008/layout/LinedList"/>
    <dgm:cxn modelId="{68AE498B-DC3E-44F1-873B-758688CFEB89}" type="presParOf" srcId="{0F0FA854-BE68-4E4B-851A-252614E03C6F}" destId="{4C7BAF98-BEFA-417A-B492-067EB4623593}" srcOrd="0" destOrd="0" presId="urn:microsoft.com/office/officeart/2008/layout/LinedList"/>
    <dgm:cxn modelId="{7BC24C3C-3AA8-490D-BE0A-0FD9428FCC75}" type="presParOf" srcId="{0F0FA854-BE68-4E4B-851A-252614E03C6F}" destId="{AE302EA7-A9B9-452B-97E8-5579DC79E610}" srcOrd="1" destOrd="0" presId="urn:microsoft.com/office/officeart/2008/layout/LinedList"/>
    <dgm:cxn modelId="{D34F3CA7-A9D6-4B51-BD29-73E2DE5E1548}" type="presParOf" srcId="{CA96BB50-0AA1-47F8-8B0E-223C60DCA94A}" destId="{145E8F78-339C-47F1-B4CB-5DBBCD860067}" srcOrd="6" destOrd="0" presId="urn:microsoft.com/office/officeart/2008/layout/LinedList"/>
    <dgm:cxn modelId="{1034F04F-7FD4-4A70-B439-364B908D3926}" type="presParOf" srcId="{CA96BB50-0AA1-47F8-8B0E-223C60DCA94A}" destId="{8A6D6175-9FC1-4071-97A3-F5E71FCB42E9}" srcOrd="7" destOrd="0" presId="urn:microsoft.com/office/officeart/2008/layout/LinedList"/>
    <dgm:cxn modelId="{35F99699-342E-4092-B2F1-4398C4B89662}" type="presParOf" srcId="{8A6D6175-9FC1-4071-97A3-F5E71FCB42E9}" destId="{F9357022-1532-43D3-8221-57240E586B25}" srcOrd="0" destOrd="0" presId="urn:microsoft.com/office/officeart/2008/layout/LinedList"/>
    <dgm:cxn modelId="{920D198F-0925-4907-8189-823548BF7C41}" type="presParOf" srcId="{8A6D6175-9FC1-4071-97A3-F5E71FCB42E9}" destId="{72F04D0F-8904-47C2-9D66-400BCAF98D37}" srcOrd="1" destOrd="0" presId="urn:microsoft.com/office/officeart/2008/layout/LinedList"/>
    <dgm:cxn modelId="{2AD6EA80-A762-4876-BA2B-514B4CBB7295}" type="presParOf" srcId="{CA96BB50-0AA1-47F8-8B0E-223C60DCA94A}" destId="{E88897CA-14CF-4265-8D8D-0E24116BA3C2}" srcOrd="8" destOrd="0" presId="urn:microsoft.com/office/officeart/2008/layout/LinedList"/>
    <dgm:cxn modelId="{F2518056-6DEA-4A68-BF86-101EC32CAB1F}" type="presParOf" srcId="{CA96BB50-0AA1-47F8-8B0E-223C60DCA94A}" destId="{2F885A72-B562-4620-9CCB-3029DC92DEA6}" srcOrd="9" destOrd="0" presId="urn:microsoft.com/office/officeart/2008/layout/LinedList"/>
    <dgm:cxn modelId="{35AB5AD8-2982-4FE8-859C-D31EDBEEA2E2}" type="presParOf" srcId="{2F885A72-B562-4620-9CCB-3029DC92DEA6}" destId="{1F3B0445-1757-467E-A5A0-D0AB8793FF9E}" srcOrd="0" destOrd="0" presId="urn:microsoft.com/office/officeart/2008/layout/LinedList"/>
    <dgm:cxn modelId="{97B0E973-5535-4628-986C-9B912AFE5D53}" type="presParOf" srcId="{2F885A72-B562-4620-9CCB-3029DC92DEA6}" destId="{68EB1BA8-BD3D-43B6-8C78-4C77F02A07BF}" srcOrd="1" destOrd="0" presId="urn:microsoft.com/office/officeart/2008/layout/LinedList"/>
    <dgm:cxn modelId="{1A2E991F-F0AC-4801-AC56-58F8A1D235E3}" type="presParOf" srcId="{CA96BB50-0AA1-47F8-8B0E-223C60DCA94A}" destId="{B74BFFAF-69B9-41E8-9409-3152EE6BF83D}" srcOrd="10" destOrd="0" presId="urn:microsoft.com/office/officeart/2008/layout/LinedList"/>
    <dgm:cxn modelId="{0A2010BB-7642-44B9-BB8D-CC1496BD43CA}" type="presParOf" srcId="{CA96BB50-0AA1-47F8-8B0E-223C60DCA94A}" destId="{B7967E67-6018-4FC0-85E8-6302298E26C4}" srcOrd="11" destOrd="0" presId="urn:microsoft.com/office/officeart/2008/layout/LinedList"/>
    <dgm:cxn modelId="{F241FE2A-FB42-4908-B87F-F6A0742DB2EC}" type="presParOf" srcId="{B7967E67-6018-4FC0-85E8-6302298E26C4}" destId="{959F938A-40E2-4519-A08F-DF3324972D8E}" srcOrd="0" destOrd="0" presId="urn:microsoft.com/office/officeart/2008/layout/LinedList"/>
    <dgm:cxn modelId="{CA7733E2-22B1-4C43-91FA-5254DF46B2AF}" type="presParOf" srcId="{B7967E67-6018-4FC0-85E8-6302298E26C4}" destId="{46EA75B6-FD09-4CAA-9F1C-BA359FCC7239}" srcOrd="1" destOrd="0" presId="urn:microsoft.com/office/officeart/2008/layout/LinedList"/>
    <dgm:cxn modelId="{7413E618-309C-4CBF-9CB9-F9D00040F331}" type="presParOf" srcId="{CA96BB50-0AA1-47F8-8B0E-223C60DCA94A}" destId="{4E22DB95-B7C0-4D57-A997-C15819F251C2}" srcOrd="12" destOrd="0" presId="urn:microsoft.com/office/officeart/2008/layout/LinedList"/>
    <dgm:cxn modelId="{00E14E8B-2175-499F-9786-F7F50B070DDF}" type="presParOf" srcId="{CA96BB50-0AA1-47F8-8B0E-223C60DCA94A}" destId="{6BEE5C80-A9C5-4B88-9299-9DD9B2041D67}" srcOrd="13" destOrd="0" presId="urn:microsoft.com/office/officeart/2008/layout/LinedList"/>
    <dgm:cxn modelId="{368AF8EB-817B-45A8-8281-CF8197C9C409}" type="presParOf" srcId="{6BEE5C80-A9C5-4B88-9299-9DD9B2041D67}" destId="{D2B21875-AE7D-46F9-AF44-E8B511C76D4A}" srcOrd="0" destOrd="0" presId="urn:microsoft.com/office/officeart/2008/layout/LinedList"/>
    <dgm:cxn modelId="{DBD60F84-E6F8-400B-9DC9-6C6BEF2086A5}" type="presParOf" srcId="{6BEE5C80-A9C5-4B88-9299-9DD9B2041D67}" destId="{A9F71F82-21D0-4556-83D4-7681E48C0D5F}" srcOrd="1" destOrd="0" presId="urn:microsoft.com/office/officeart/2008/layout/LinedList"/>
    <dgm:cxn modelId="{4B5F22E3-BC37-4B39-A685-DE498B50B791}" type="presParOf" srcId="{CA96BB50-0AA1-47F8-8B0E-223C60DCA94A}" destId="{E76CD91F-01C3-43C6-B872-3B698DC676AF}" srcOrd="14" destOrd="0" presId="urn:microsoft.com/office/officeart/2008/layout/LinedList"/>
    <dgm:cxn modelId="{B380B448-7BDA-40D2-8FFE-551CDB12E05C}" type="presParOf" srcId="{CA96BB50-0AA1-47F8-8B0E-223C60DCA94A}" destId="{9855B877-9783-4A68-8CD4-B064BD550955}" srcOrd="15" destOrd="0" presId="urn:microsoft.com/office/officeart/2008/layout/LinedList"/>
    <dgm:cxn modelId="{7AF77EA6-3D6A-408C-AEE7-A929B269A57F}" type="presParOf" srcId="{9855B877-9783-4A68-8CD4-B064BD550955}" destId="{0C6E8E3C-5F75-45ED-BDD2-F49F1CE7AC2A}" srcOrd="0" destOrd="0" presId="urn:microsoft.com/office/officeart/2008/layout/LinedList"/>
    <dgm:cxn modelId="{7427F500-1CE9-4D10-9308-88DB50981932}" type="presParOf" srcId="{9855B877-9783-4A68-8CD4-B064BD550955}" destId="{A7E193AD-B34F-42E9-8BE3-1912748BCC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0B26B-5779-4BA2-BBEE-D25729F06BF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15F5342D-0E89-452A-A664-27F683C7DA80}">
      <dgm:prSet/>
      <dgm:spPr/>
      <dgm:t>
        <a:bodyPr/>
        <a:lstStyle/>
        <a:p>
          <a:r>
            <a:rPr lang="en-US" b="1" dirty="0"/>
            <a:t>Initialization</a:t>
          </a:r>
          <a:r>
            <a:rPr lang="en-US" dirty="0"/>
            <a:t>: Sets up data and memory, displays instructions.</a:t>
          </a:r>
        </a:p>
      </dgm:t>
    </dgm:pt>
    <dgm:pt modelId="{24C55B6A-B2FD-4EDA-BFB6-5759CCE855F2}" type="parTrans" cxnId="{C5F5E686-0DD7-43D9-9368-BB6DF49DA367}">
      <dgm:prSet/>
      <dgm:spPr/>
      <dgm:t>
        <a:bodyPr/>
        <a:lstStyle/>
        <a:p>
          <a:endParaRPr lang="en-US"/>
        </a:p>
      </dgm:t>
    </dgm:pt>
    <dgm:pt modelId="{8009824D-25C0-4EE3-846E-1CF47489F2CD}" type="sibTrans" cxnId="{C5F5E686-0DD7-43D9-9368-BB6DF49DA367}">
      <dgm:prSet/>
      <dgm:spPr/>
      <dgm:t>
        <a:bodyPr/>
        <a:lstStyle/>
        <a:p>
          <a:endParaRPr lang="en-US"/>
        </a:p>
      </dgm:t>
    </dgm:pt>
    <dgm:pt modelId="{78826CFC-5E85-4929-ADA2-975EB3055FDA}">
      <dgm:prSet/>
      <dgm:spPr/>
      <dgm:t>
        <a:bodyPr/>
        <a:lstStyle/>
        <a:p>
          <a:r>
            <a:rPr lang="en-US" b="1" dirty="0"/>
            <a:t>Random Number Generator</a:t>
          </a:r>
          <a:r>
            <a:rPr lang="en-US" dirty="0"/>
            <a:t>: Generates a random number (1–100) using system time.</a:t>
          </a:r>
        </a:p>
      </dgm:t>
    </dgm:pt>
    <dgm:pt modelId="{86B43922-96C5-43EB-A10C-EA105B1886D6}" type="parTrans" cxnId="{5A607864-7732-4780-BBB6-42FE09911D99}">
      <dgm:prSet/>
      <dgm:spPr/>
      <dgm:t>
        <a:bodyPr/>
        <a:lstStyle/>
        <a:p>
          <a:endParaRPr lang="en-US"/>
        </a:p>
      </dgm:t>
    </dgm:pt>
    <dgm:pt modelId="{44D63594-C689-47D8-8959-1DA5CB9506E8}" type="sibTrans" cxnId="{5A607864-7732-4780-BBB6-42FE09911D99}">
      <dgm:prSet/>
      <dgm:spPr/>
      <dgm:t>
        <a:bodyPr/>
        <a:lstStyle/>
        <a:p>
          <a:endParaRPr lang="en-US"/>
        </a:p>
      </dgm:t>
    </dgm:pt>
    <dgm:pt modelId="{9681FC01-55BE-4ED9-B35F-7C680CC56E60}">
      <dgm:prSet/>
      <dgm:spPr/>
      <dgm:t>
        <a:bodyPr/>
        <a:lstStyle/>
        <a:p>
          <a:r>
            <a:rPr lang="en-US" b="1" dirty="0"/>
            <a:t>Input Handling</a:t>
          </a:r>
          <a:r>
            <a:rPr lang="en-US" dirty="0"/>
            <a:t>: Reads and converts user input (ASCII to integer).</a:t>
          </a:r>
        </a:p>
      </dgm:t>
    </dgm:pt>
    <dgm:pt modelId="{13DFAEE7-BC05-435D-B692-5CDE509E0FA4}" type="parTrans" cxnId="{47F4D1BF-B483-4FC5-8CEC-7E853F4C2616}">
      <dgm:prSet/>
      <dgm:spPr/>
      <dgm:t>
        <a:bodyPr/>
        <a:lstStyle/>
        <a:p>
          <a:endParaRPr lang="en-US"/>
        </a:p>
      </dgm:t>
    </dgm:pt>
    <dgm:pt modelId="{23899EA3-E2F5-4A4C-91C2-6E67E38E42B1}" type="sibTrans" cxnId="{47F4D1BF-B483-4FC5-8CEC-7E853F4C2616}">
      <dgm:prSet/>
      <dgm:spPr/>
      <dgm:t>
        <a:bodyPr/>
        <a:lstStyle/>
        <a:p>
          <a:endParaRPr lang="en-US"/>
        </a:p>
      </dgm:t>
    </dgm:pt>
    <dgm:pt modelId="{E87A1B6E-525B-4DB8-947B-6BF492BDC0D7}">
      <dgm:prSet/>
      <dgm:spPr/>
      <dgm:t>
        <a:bodyPr/>
        <a:lstStyle/>
        <a:p>
          <a:r>
            <a:rPr lang="en-US" b="1"/>
            <a:t>Game Logic</a:t>
          </a:r>
          <a:r>
            <a:rPr lang="en-US"/>
            <a:t>: Validates guesses, tracks attempts, and checks win/lose conditions.</a:t>
          </a:r>
        </a:p>
      </dgm:t>
    </dgm:pt>
    <dgm:pt modelId="{693914E6-43E4-4FA1-8A33-53BDD6931452}" type="parTrans" cxnId="{582EB69F-A667-4E2F-8589-990D8556AED8}">
      <dgm:prSet/>
      <dgm:spPr/>
      <dgm:t>
        <a:bodyPr/>
        <a:lstStyle/>
        <a:p>
          <a:endParaRPr lang="en-US"/>
        </a:p>
      </dgm:t>
    </dgm:pt>
    <dgm:pt modelId="{A37D7034-8F37-4778-8FBC-9E5C4E4F6078}" type="sibTrans" cxnId="{582EB69F-A667-4E2F-8589-990D8556AED8}">
      <dgm:prSet/>
      <dgm:spPr/>
      <dgm:t>
        <a:bodyPr/>
        <a:lstStyle/>
        <a:p>
          <a:endParaRPr lang="en-US"/>
        </a:p>
      </dgm:t>
    </dgm:pt>
    <dgm:pt modelId="{D32F7E6F-DDB8-408B-925E-C90AFF0D7248}">
      <dgm:prSet/>
      <dgm:spPr/>
      <dgm:t>
        <a:bodyPr/>
        <a:lstStyle/>
        <a:p>
          <a:r>
            <a:rPr lang="en-US" b="1" dirty="0"/>
            <a:t>Output Handling</a:t>
          </a:r>
          <a:r>
            <a:rPr lang="en-US" dirty="0"/>
            <a:t>: Displays feedback (e.g., "Too high", "Correct guess").</a:t>
          </a:r>
        </a:p>
      </dgm:t>
    </dgm:pt>
    <dgm:pt modelId="{62A053D0-129F-4341-8CDA-D1A9DF4D9DD0}" type="parTrans" cxnId="{83C870A4-5AED-4CE1-8610-745BCE2BEC97}">
      <dgm:prSet/>
      <dgm:spPr/>
      <dgm:t>
        <a:bodyPr/>
        <a:lstStyle/>
        <a:p>
          <a:endParaRPr lang="en-US"/>
        </a:p>
      </dgm:t>
    </dgm:pt>
    <dgm:pt modelId="{EC1FEB70-14DC-4CA1-9795-A4A8A7E51100}" type="sibTrans" cxnId="{83C870A4-5AED-4CE1-8610-745BCE2BEC97}">
      <dgm:prSet/>
      <dgm:spPr/>
      <dgm:t>
        <a:bodyPr/>
        <a:lstStyle/>
        <a:p>
          <a:endParaRPr lang="en-US"/>
        </a:p>
      </dgm:t>
    </dgm:pt>
    <dgm:pt modelId="{87A269CD-A756-4FA5-9669-BAA4E2996743}">
      <dgm:prSet/>
      <dgm:spPr/>
      <dgm:t>
        <a:bodyPr/>
        <a:lstStyle/>
        <a:p>
          <a:r>
            <a:rPr lang="en-US" b="1"/>
            <a:t>Exit</a:t>
          </a:r>
          <a:r>
            <a:rPr lang="en-US"/>
            <a:t>: Ensures program termination.</a:t>
          </a:r>
        </a:p>
      </dgm:t>
    </dgm:pt>
    <dgm:pt modelId="{C2E3BBD4-6E81-425E-8C5D-800C45311FDC}" type="parTrans" cxnId="{D7F89BBC-67C1-425B-9CCC-B6F91FE9F013}">
      <dgm:prSet/>
      <dgm:spPr/>
      <dgm:t>
        <a:bodyPr/>
        <a:lstStyle/>
        <a:p>
          <a:endParaRPr lang="en-US"/>
        </a:p>
      </dgm:t>
    </dgm:pt>
    <dgm:pt modelId="{0A6B7C7A-BBCA-408A-A8F4-1716C6227ED4}" type="sibTrans" cxnId="{D7F89BBC-67C1-425B-9CCC-B6F91FE9F013}">
      <dgm:prSet/>
      <dgm:spPr/>
      <dgm:t>
        <a:bodyPr/>
        <a:lstStyle/>
        <a:p>
          <a:endParaRPr lang="en-US"/>
        </a:p>
      </dgm:t>
    </dgm:pt>
    <dgm:pt modelId="{D33FBC76-4041-44A5-A59E-7835B4BA2169}" type="pres">
      <dgm:prSet presAssocID="{E8C0B26B-5779-4BA2-BBEE-D25729F06BF9}" presName="Name0" presStyleCnt="0">
        <dgm:presLayoutVars>
          <dgm:dir/>
          <dgm:resizeHandles val="exact"/>
        </dgm:presLayoutVars>
      </dgm:prSet>
      <dgm:spPr/>
    </dgm:pt>
    <dgm:pt modelId="{A761BF80-F26A-424D-888E-EBC79452F805}" type="pres">
      <dgm:prSet presAssocID="{15F5342D-0E89-452A-A664-27F683C7DA80}" presName="node" presStyleLbl="node1" presStyleIdx="0" presStyleCnt="6">
        <dgm:presLayoutVars>
          <dgm:bulletEnabled val="1"/>
        </dgm:presLayoutVars>
      </dgm:prSet>
      <dgm:spPr/>
    </dgm:pt>
    <dgm:pt modelId="{C49660C4-6B08-4B5F-A19E-101612F89D77}" type="pres">
      <dgm:prSet presAssocID="{8009824D-25C0-4EE3-846E-1CF47489F2CD}" presName="sibTrans" presStyleLbl="sibTrans1D1" presStyleIdx="0" presStyleCnt="5"/>
      <dgm:spPr/>
    </dgm:pt>
    <dgm:pt modelId="{B9A815B7-890F-4339-9F3C-729394CFAA45}" type="pres">
      <dgm:prSet presAssocID="{8009824D-25C0-4EE3-846E-1CF47489F2CD}" presName="connectorText" presStyleLbl="sibTrans1D1" presStyleIdx="0" presStyleCnt="5"/>
      <dgm:spPr/>
    </dgm:pt>
    <dgm:pt modelId="{0D927E1B-C38D-497C-9476-1BF11B38C62D}" type="pres">
      <dgm:prSet presAssocID="{78826CFC-5E85-4929-ADA2-975EB3055FDA}" presName="node" presStyleLbl="node1" presStyleIdx="1" presStyleCnt="6">
        <dgm:presLayoutVars>
          <dgm:bulletEnabled val="1"/>
        </dgm:presLayoutVars>
      </dgm:prSet>
      <dgm:spPr/>
    </dgm:pt>
    <dgm:pt modelId="{B260FC63-F770-439F-A24B-11F540579E76}" type="pres">
      <dgm:prSet presAssocID="{44D63594-C689-47D8-8959-1DA5CB9506E8}" presName="sibTrans" presStyleLbl="sibTrans1D1" presStyleIdx="1" presStyleCnt="5"/>
      <dgm:spPr/>
    </dgm:pt>
    <dgm:pt modelId="{C0393BA9-47DC-4696-8225-4A3A3E546EB8}" type="pres">
      <dgm:prSet presAssocID="{44D63594-C689-47D8-8959-1DA5CB9506E8}" presName="connectorText" presStyleLbl="sibTrans1D1" presStyleIdx="1" presStyleCnt="5"/>
      <dgm:spPr/>
    </dgm:pt>
    <dgm:pt modelId="{D6121475-6B77-41D2-ADB7-676EAF87007F}" type="pres">
      <dgm:prSet presAssocID="{9681FC01-55BE-4ED9-B35F-7C680CC56E60}" presName="node" presStyleLbl="node1" presStyleIdx="2" presStyleCnt="6">
        <dgm:presLayoutVars>
          <dgm:bulletEnabled val="1"/>
        </dgm:presLayoutVars>
      </dgm:prSet>
      <dgm:spPr/>
    </dgm:pt>
    <dgm:pt modelId="{4552CD0C-1F30-4A9A-8084-930202A6B367}" type="pres">
      <dgm:prSet presAssocID="{23899EA3-E2F5-4A4C-91C2-6E67E38E42B1}" presName="sibTrans" presStyleLbl="sibTrans1D1" presStyleIdx="2" presStyleCnt="5"/>
      <dgm:spPr/>
    </dgm:pt>
    <dgm:pt modelId="{5A4D54C1-B102-45AE-AA8D-CDD0F42ADEF3}" type="pres">
      <dgm:prSet presAssocID="{23899EA3-E2F5-4A4C-91C2-6E67E38E42B1}" presName="connectorText" presStyleLbl="sibTrans1D1" presStyleIdx="2" presStyleCnt="5"/>
      <dgm:spPr/>
    </dgm:pt>
    <dgm:pt modelId="{D07B55D1-0A14-41DB-8C20-45525090D6B0}" type="pres">
      <dgm:prSet presAssocID="{E87A1B6E-525B-4DB8-947B-6BF492BDC0D7}" presName="node" presStyleLbl="node1" presStyleIdx="3" presStyleCnt="6">
        <dgm:presLayoutVars>
          <dgm:bulletEnabled val="1"/>
        </dgm:presLayoutVars>
      </dgm:prSet>
      <dgm:spPr/>
    </dgm:pt>
    <dgm:pt modelId="{4E0B0DEB-12E6-47C0-B724-1BF6C638EA39}" type="pres">
      <dgm:prSet presAssocID="{A37D7034-8F37-4778-8FBC-9E5C4E4F6078}" presName="sibTrans" presStyleLbl="sibTrans1D1" presStyleIdx="3" presStyleCnt="5"/>
      <dgm:spPr/>
    </dgm:pt>
    <dgm:pt modelId="{9FE256F1-9E2F-4C18-936A-994B87FD9777}" type="pres">
      <dgm:prSet presAssocID="{A37D7034-8F37-4778-8FBC-9E5C4E4F6078}" presName="connectorText" presStyleLbl="sibTrans1D1" presStyleIdx="3" presStyleCnt="5"/>
      <dgm:spPr/>
    </dgm:pt>
    <dgm:pt modelId="{2385F6E8-26B1-4AB3-88AD-12FD5F49F1E0}" type="pres">
      <dgm:prSet presAssocID="{D32F7E6F-DDB8-408B-925E-C90AFF0D7248}" presName="node" presStyleLbl="node1" presStyleIdx="4" presStyleCnt="6">
        <dgm:presLayoutVars>
          <dgm:bulletEnabled val="1"/>
        </dgm:presLayoutVars>
      </dgm:prSet>
      <dgm:spPr/>
    </dgm:pt>
    <dgm:pt modelId="{DB0257FD-208C-46B8-977D-D6FF5371F583}" type="pres">
      <dgm:prSet presAssocID="{EC1FEB70-14DC-4CA1-9795-A4A8A7E51100}" presName="sibTrans" presStyleLbl="sibTrans1D1" presStyleIdx="4" presStyleCnt="5"/>
      <dgm:spPr/>
    </dgm:pt>
    <dgm:pt modelId="{E503F84C-3D89-428B-9564-1034C5CA9502}" type="pres">
      <dgm:prSet presAssocID="{EC1FEB70-14DC-4CA1-9795-A4A8A7E51100}" presName="connectorText" presStyleLbl="sibTrans1D1" presStyleIdx="4" presStyleCnt="5"/>
      <dgm:spPr/>
    </dgm:pt>
    <dgm:pt modelId="{E82D0EAF-126C-43B6-9BDC-8B8A2AE0EA98}" type="pres">
      <dgm:prSet presAssocID="{87A269CD-A756-4FA5-9669-BAA4E2996743}" presName="node" presStyleLbl="node1" presStyleIdx="5" presStyleCnt="6">
        <dgm:presLayoutVars>
          <dgm:bulletEnabled val="1"/>
        </dgm:presLayoutVars>
      </dgm:prSet>
      <dgm:spPr/>
    </dgm:pt>
  </dgm:ptLst>
  <dgm:cxnLst>
    <dgm:cxn modelId="{9B6EE01A-C9A8-4B4D-B8C1-4A308F45D37F}" type="presOf" srcId="{A37D7034-8F37-4778-8FBC-9E5C4E4F6078}" destId="{4E0B0DEB-12E6-47C0-B724-1BF6C638EA39}" srcOrd="0" destOrd="0" presId="urn:microsoft.com/office/officeart/2016/7/layout/RepeatingBendingProcessNew"/>
    <dgm:cxn modelId="{9C3F1424-06F4-4AE7-B997-9766F424CCFF}" type="presOf" srcId="{44D63594-C689-47D8-8959-1DA5CB9506E8}" destId="{C0393BA9-47DC-4696-8225-4A3A3E546EB8}" srcOrd="1" destOrd="0" presId="urn:microsoft.com/office/officeart/2016/7/layout/RepeatingBendingProcessNew"/>
    <dgm:cxn modelId="{8FCA272E-BF72-4DD0-A344-F8A06CB2081B}" type="presOf" srcId="{D32F7E6F-DDB8-408B-925E-C90AFF0D7248}" destId="{2385F6E8-26B1-4AB3-88AD-12FD5F49F1E0}" srcOrd="0" destOrd="0" presId="urn:microsoft.com/office/officeart/2016/7/layout/RepeatingBendingProcessNew"/>
    <dgm:cxn modelId="{C65FBB3D-E000-4D25-A252-4790D2830B96}" type="presOf" srcId="{78826CFC-5E85-4929-ADA2-975EB3055FDA}" destId="{0D927E1B-C38D-497C-9476-1BF11B38C62D}" srcOrd="0" destOrd="0" presId="urn:microsoft.com/office/officeart/2016/7/layout/RepeatingBendingProcessNew"/>
    <dgm:cxn modelId="{ADA54A42-95E0-4E02-B450-52E21878B079}" type="presOf" srcId="{15F5342D-0E89-452A-A664-27F683C7DA80}" destId="{A761BF80-F26A-424D-888E-EBC79452F805}" srcOrd="0" destOrd="0" presId="urn:microsoft.com/office/officeart/2016/7/layout/RepeatingBendingProcessNew"/>
    <dgm:cxn modelId="{5A607864-7732-4780-BBB6-42FE09911D99}" srcId="{E8C0B26B-5779-4BA2-BBEE-D25729F06BF9}" destId="{78826CFC-5E85-4929-ADA2-975EB3055FDA}" srcOrd="1" destOrd="0" parTransId="{86B43922-96C5-43EB-A10C-EA105B1886D6}" sibTransId="{44D63594-C689-47D8-8959-1DA5CB9506E8}"/>
    <dgm:cxn modelId="{55084878-4E7E-43C9-8929-8FD85DCB9D89}" type="presOf" srcId="{8009824D-25C0-4EE3-846E-1CF47489F2CD}" destId="{C49660C4-6B08-4B5F-A19E-101612F89D77}" srcOrd="0" destOrd="0" presId="urn:microsoft.com/office/officeart/2016/7/layout/RepeatingBendingProcessNew"/>
    <dgm:cxn modelId="{4A6B9083-C1BE-4AA3-98AC-AB12C3403A15}" type="presOf" srcId="{87A269CD-A756-4FA5-9669-BAA4E2996743}" destId="{E82D0EAF-126C-43B6-9BDC-8B8A2AE0EA98}" srcOrd="0" destOrd="0" presId="urn:microsoft.com/office/officeart/2016/7/layout/RepeatingBendingProcessNew"/>
    <dgm:cxn modelId="{C5F5E686-0DD7-43D9-9368-BB6DF49DA367}" srcId="{E8C0B26B-5779-4BA2-BBEE-D25729F06BF9}" destId="{15F5342D-0E89-452A-A664-27F683C7DA80}" srcOrd="0" destOrd="0" parTransId="{24C55B6A-B2FD-4EDA-BFB6-5759CCE855F2}" sibTransId="{8009824D-25C0-4EE3-846E-1CF47489F2CD}"/>
    <dgm:cxn modelId="{91D71192-9280-4BB7-BC50-95A4B58837C4}" type="presOf" srcId="{E8C0B26B-5779-4BA2-BBEE-D25729F06BF9}" destId="{D33FBC76-4041-44A5-A59E-7835B4BA2169}" srcOrd="0" destOrd="0" presId="urn:microsoft.com/office/officeart/2016/7/layout/RepeatingBendingProcessNew"/>
    <dgm:cxn modelId="{2913E892-9F0C-45B8-86DE-BB55E0E4AAFC}" type="presOf" srcId="{EC1FEB70-14DC-4CA1-9795-A4A8A7E51100}" destId="{E503F84C-3D89-428B-9564-1034C5CA9502}" srcOrd="1" destOrd="0" presId="urn:microsoft.com/office/officeart/2016/7/layout/RepeatingBendingProcessNew"/>
    <dgm:cxn modelId="{582EB69F-A667-4E2F-8589-990D8556AED8}" srcId="{E8C0B26B-5779-4BA2-BBEE-D25729F06BF9}" destId="{E87A1B6E-525B-4DB8-947B-6BF492BDC0D7}" srcOrd="3" destOrd="0" parTransId="{693914E6-43E4-4FA1-8A33-53BDD6931452}" sibTransId="{A37D7034-8F37-4778-8FBC-9E5C4E4F6078}"/>
    <dgm:cxn modelId="{83C870A4-5AED-4CE1-8610-745BCE2BEC97}" srcId="{E8C0B26B-5779-4BA2-BBEE-D25729F06BF9}" destId="{D32F7E6F-DDB8-408B-925E-C90AFF0D7248}" srcOrd="4" destOrd="0" parTransId="{62A053D0-129F-4341-8CDA-D1A9DF4D9DD0}" sibTransId="{EC1FEB70-14DC-4CA1-9795-A4A8A7E51100}"/>
    <dgm:cxn modelId="{E2A907A5-462C-465E-B9FB-049FE293B333}" type="presOf" srcId="{E87A1B6E-525B-4DB8-947B-6BF492BDC0D7}" destId="{D07B55D1-0A14-41DB-8C20-45525090D6B0}" srcOrd="0" destOrd="0" presId="urn:microsoft.com/office/officeart/2016/7/layout/RepeatingBendingProcessNew"/>
    <dgm:cxn modelId="{74B031AF-8A2B-4287-B5B7-987F3AF78612}" type="presOf" srcId="{44D63594-C689-47D8-8959-1DA5CB9506E8}" destId="{B260FC63-F770-439F-A24B-11F540579E76}" srcOrd="0" destOrd="0" presId="urn:microsoft.com/office/officeart/2016/7/layout/RepeatingBendingProcessNew"/>
    <dgm:cxn modelId="{14A9B5B6-E6BF-4C9A-B89B-7A4F6F15EA79}" type="presOf" srcId="{23899EA3-E2F5-4A4C-91C2-6E67E38E42B1}" destId="{4552CD0C-1F30-4A9A-8084-930202A6B367}" srcOrd="0" destOrd="0" presId="urn:microsoft.com/office/officeart/2016/7/layout/RepeatingBendingProcessNew"/>
    <dgm:cxn modelId="{D7F89BBC-67C1-425B-9CCC-B6F91FE9F013}" srcId="{E8C0B26B-5779-4BA2-BBEE-D25729F06BF9}" destId="{87A269CD-A756-4FA5-9669-BAA4E2996743}" srcOrd="5" destOrd="0" parTransId="{C2E3BBD4-6E81-425E-8C5D-800C45311FDC}" sibTransId="{0A6B7C7A-BBCA-408A-A8F4-1716C6227ED4}"/>
    <dgm:cxn modelId="{47F4D1BF-B483-4FC5-8CEC-7E853F4C2616}" srcId="{E8C0B26B-5779-4BA2-BBEE-D25729F06BF9}" destId="{9681FC01-55BE-4ED9-B35F-7C680CC56E60}" srcOrd="2" destOrd="0" parTransId="{13DFAEE7-BC05-435D-B692-5CDE509E0FA4}" sibTransId="{23899EA3-E2F5-4A4C-91C2-6E67E38E42B1}"/>
    <dgm:cxn modelId="{899498D3-CFE3-42A5-9E97-E499860D5210}" type="presOf" srcId="{8009824D-25C0-4EE3-846E-1CF47489F2CD}" destId="{B9A815B7-890F-4339-9F3C-729394CFAA45}" srcOrd="1" destOrd="0" presId="urn:microsoft.com/office/officeart/2016/7/layout/RepeatingBendingProcessNew"/>
    <dgm:cxn modelId="{96156DDC-609A-42A7-8D90-FFD52B68CE71}" type="presOf" srcId="{EC1FEB70-14DC-4CA1-9795-A4A8A7E51100}" destId="{DB0257FD-208C-46B8-977D-D6FF5371F583}" srcOrd="0" destOrd="0" presId="urn:microsoft.com/office/officeart/2016/7/layout/RepeatingBendingProcessNew"/>
    <dgm:cxn modelId="{F46D69E5-B6FA-4F4A-986A-C5915AADABDA}" type="presOf" srcId="{9681FC01-55BE-4ED9-B35F-7C680CC56E60}" destId="{D6121475-6B77-41D2-ADB7-676EAF87007F}" srcOrd="0" destOrd="0" presId="urn:microsoft.com/office/officeart/2016/7/layout/RepeatingBendingProcessNew"/>
    <dgm:cxn modelId="{8D902BED-22FF-4C9F-AC91-A219903E4CA9}" type="presOf" srcId="{23899EA3-E2F5-4A4C-91C2-6E67E38E42B1}" destId="{5A4D54C1-B102-45AE-AA8D-CDD0F42ADEF3}" srcOrd="1" destOrd="0" presId="urn:microsoft.com/office/officeart/2016/7/layout/RepeatingBendingProcessNew"/>
    <dgm:cxn modelId="{D0E6B5F4-0BE8-49E9-A88F-C28AF1A74A80}" type="presOf" srcId="{A37D7034-8F37-4778-8FBC-9E5C4E4F6078}" destId="{9FE256F1-9E2F-4C18-936A-994B87FD9777}" srcOrd="1" destOrd="0" presId="urn:microsoft.com/office/officeart/2016/7/layout/RepeatingBendingProcessNew"/>
    <dgm:cxn modelId="{9F352644-81A7-4B5D-9A4D-486E06E075B0}" type="presParOf" srcId="{D33FBC76-4041-44A5-A59E-7835B4BA2169}" destId="{A761BF80-F26A-424D-888E-EBC79452F805}" srcOrd="0" destOrd="0" presId="urn:microsoft.com/office/officeart/2016/7/layout/RepeatingBendingProcessNew"/>
    <dgm:cxn modelId="{6BD2FCE0-2370-47B5-9808-BBB6A3FA1F2A}" type="presParOf" srcId="{D33FBC76-4041-44A5-A59E-7835B4BA2169}" destId="{C49660C4-6B08-4B5F-A19E-101612F89D77}" srcOrd="1" destOrd="0" presId="urn:microsoft.com/office/officeart/2016/7/layout/RepeatingBendingProcessNew"/>
    <dgm:cxn modelId="{9BD855ED-7B0A-436D-B606-446DCA2D4DC2}" type="presParOf" srcId="{C49660C4-6B08-4B5F-A19E-101612F89D77}" destId="{B9A815B7-890F-4339-9F3C-729394CFAA45}" srcOrd="0" destOrd="0" presId="urn:microsoft.com/office/officeart/2016/7/layout/RepeatingBendingProcessNew"/>
    <dgm:cxn modelId="{BC8A19CF-C2ED-44DD-8803-995BF1260AA5}" type="presParOf" srcId="{D33FBC76-4041-44A5-A59E-7835B4BA2169}" destId="{0D927E1B-C38D-497C-9476-1BF11B38C62D}" srcOrd="2" destOrd="0" presId="urn:microsoft.com/office/officeart/2016/7/layout/RepeatingBendingProcessNew"/>
    <dgm:cxn modelId="{8775B5C1-DE66-45F2-8F89-4A26123DF60A}" type="presParOf" srcId="{D33FBC76-4041-44A5-A59E-7835B4BA2169}" destId="{B260FC63-F770-439F-A24B-11F540579E76}" srcOrd="3" destOrd="0" presId="urn:microsoft.com/office/officeart/2016/7/layout/RepeatingBendingProcessNew"/>
    <dgm:cxn modelId="{963F189F-8284-4F45-ABFD-BED793BC6190}" type="presParOf" srcId="{B260FC63-F770-439F-A24B-11F540579E76}" destId="{C0393BA9-47DC-4696-8225-4A3A3E546EB8}" srcOrd="0" destOrd="0" presId="urn:microsoft.com/office/officeart/2016/7/layout/RepeatingBendingProcessNew"/>
    <dgm:cxn modelId="{60B0AA32-8421-47A2-AED0-05ADB937E13D}" type="presParOf" srcId="{D33FBC76-4041-44A5-A59E-7835B4BA2169}" destId="{D6121475-6B77-41D2-ADB7-676EAF87007F}" srcOrd="4" destOrd="0" presId="urn:microsoft.com/office/officeart/2016/7/layout/RepeatingBendingProcessNew"/>
    <dgm:cxn modelId="{E8C9CD4B-65AB-4ACD-8DE5-427F1A4AA4F3}" type="presParOf" srcId="{D33FBC76-4041-44A5-A59E-7835B4BA2169}" destId="{4552CD0C-1F30-4A9A-8084-930202A6B367}" srcOrd="5" destOrd="0" presId="urn:microsoft.com/office/officeart/2016/7/layout/RepeatingBendingProcessNew"/>
    <dgm:cxn modelId="{50733B60-576B-4674-A86F-5FBB912BDCAB}" type="presParOf" srcId="{4552CD0C-1F30-4A9A-8084-930202A6B367}" destId="{5A4D54C1-B102-45AE-AA8D-CDD0F42ADEF3}" srcOrd="0" destOrd="0" presId="urn:microsoft.com/office/officeart/2016/7/layout/RepeatingBendingProcessNew"/>
    <dgm:cxn modelId="{45BE4227-8E00-492C-887F-3C933B1EDA4E}" type="presParOf" srcId="{D33FBC76-4041-44A5-A59E-7835B4BA2169}" destId="{D07B55D1-0A14-41DB-8C20-45525090D6B0}" srcOrd="6" destOrd="0" presId="urn:microsoft.com/office/officeart/2016/7/layout/RepeatingBendingProcessNew"/>
    <dgm:cxn modelId="{39C0903C-AE66-45C6-B1DE-A60184BF5381}" type="presParOf" srcId="{D33FBC76-4041-44A5-A59E-7835B4BA2169}" destId="{4E0B0DEB-12E6-47C0-B724-1BF6C638EA39}" srcOrd="7" destOrd="0" presId="urn:microsoft.com/office/officeart/2016/7/layout/RepeatingBendingProcessNew"/>
    <dgm:cxn modelId="{2B32C96C-87B9-451A-8115-3D65BE04E485}" type="presParOf" srcId="{4E0B0DEB-12E6-47C0-B724-1BF6C638EA39}" destId="{9FE256F1-9E2F-4C18-936A-994B87FD9777}" srcOrd="0" destOrd="0" presId="urn:microsoft.com/office/officeart/2016/7/layout/RepeatingBendingProcessNew"/>
    <dgm:cxn modelId="{E0FB97AD-7EEE-49EE-909C-6E0A9BDF5816}" type="presParOf" srcId="{D33FBC76-4041-44A5-A59E-7835B4BA2169}" destId="{2385F6E8-26B1-4AB3-88AD-12FD5F49F1E0}" srcOrd="8" destOrd="0" presId="urn:microsoft.com/office/officeart/2016/7/layout/RepeatingBendingProcessNew"/>
    <dgm:cxn modelId="{35682D21-692B-4EF5-9EB3-2C6D2A6D0199}" type="presParOf" srcId="{D33FBC76-4041-44A5-A59E-7835B4BA2169}" destId="{DB0257FD-208C-46B8-977D-D6FF5371F583}" srcOrd="9" destOrd="0" presId="urn:microsoft.com/office/officeart/2016/7/layout/RepeatingBendingProcessNew"/>
    <dgm:cxn modelId="{5F815CA2-F7B7-4CCC-A933-2179E2F6F7D0}" type="presParOf" srcId="{DB0257FD-208C-46B8-977D-D6FF5371F583}" destId="{E503F84C-3D89-428B-9564-1034C5CA9502}" srcOrd="0" destOrd="0" presId="urn:microsoft.com/office/officeart/2016/7/layout/RepeatingBendingProcessNew"/>
    <dgm:cxn modelId="{3A1F1EA4-D4C3-4043-B5D7-62BB8BDB1041}" type="presParOf" srcId="{D33FBC76-4041-44A5-A59E-7835B4BA2169}" destId="{E82D0EAF-126C-43B6-9BDC-8B8A2AE0EA9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CDB5F-FCFC-4C1D-9868-E109B1C1833E}">
      <dsp:nvSpPr>
        <dsp:cNvPr id="0" name=""/>
        <dsp:cNvSpPr/>
      </dsp:nvSpPr>
      <dsp:spPr>
        <a:xfrm>
          <a:off x="0" y="44155"/>
          <a:ext cx="5127043" cy="410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Background</a:t>
          </a:r>
          <a:endParaRPr lang="en-US" sz="1800" kern="1200" dirty="0"/>
        </a:p>
      </dsp:txBody>
      <dsp:txXfrm>
        <a:off x="20047" y="64202"/>
        <a:ext cx="5086949" cy="370575"/>
      </dsp:txXfrm>
    </dsp:sp>
    <dsp:sp modelId="{5EB44332-EEB6-425C-AB5D-6A368BF88CCC}">
      <dsp:nvSpPr>
        <dsp:cNvPr id="0" name=""/>
        <dsp:cNvSpPr/>
      </dsp:nvSpPr>
      <dsp:spPr>
        <a:xfrm>
          <a:off x="0" y="459788"/>
          <a:ext cx="5127043" cy="4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8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Practical application of assembly language through a number guessing game</a:t>
          </a:r>
        </a:p>
      </dsp:txBody>
      <dsp:txXfrm>
        <a:off x="0" y="459788"/>
        <a:ext cx="5127043" cy="409860"/>
      </dsp:txXfrm>
    </dsp:sp>
    <dsp:sp modelId="{7E47330C-3533-497C-BC49-A924356321D1}">
      <dsp:nvSpPr>
        <dsp:cNvPr id="0" name=""/>
        <dsp:cNvSpPr/>
      </dsp:nvSpPr>
      <dsp:spPr>
        <a:xfrm>
          <a:off x="0" y="869648"/>
          <a:ext cx="5127043" cy="410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Problem Statement</a:t>
          </a:r>
          <a:endParaRPr lang="en-US" sz="1800" kern="1200" dirty="0"/>
        </a:p>
      </dsp:txBody>
      <dsp:txXfrm>
        <a:off x="20047" y="889695"/>
        <a:ext cx="5086949" cy="370575"/>
      </dsp:txXfrm>
    </dsp:sp>
    <dsp:sp modelId="{97DF02A2-AC4F-42D9-ADDA-48066EC26810}">
      <dsp:nvSpPr>
        <dsp:cNvPr id="0" name=""/>
        <dsp:cNvSpPr/>
      </dsp:nvSpPr>
      <dsp:spPr>
        <a:xfrm>
          <a:off x="0" y="1280319"/>
          <a:ext cx="5127043" cy="4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8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Develop a number guessing game in assembly, focusing on user input and random number generation.</a:t>
          </a:r>
        </a:p>
      </dsp:txBody>
      <dsp:txXfrm>
        <a:off x="0" y="1280319"/>
        <a:ext cx="5127043" cy="409860"/>
      </dsp:txXfrm>
    </dsp:sp>
    <dsp:sp modelId="{45D40F2C-A982-46BF-A407-1194632590E4}">
      <dsp:nvSpPr>
        <dsp:cNvPr id="0" name=""/>
        <dsp:cNvSpPr/>
      </dsp:nvSpPr>
      <dsp:spPr>
        <a:xfrm>
          <a:off x="0" y="1690179"/>
          <a:ext cx="5127043" cy="410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Objectives</a:t>
          </a:r>
          <a:endParaRPr lang="en-US" sz="1800" kern="1200" dirty="0"/>
        </a:p>
      </dsp:txBody>
      <dsp:txXfrm>
        <a:off x="20047" y="1710226"/>
        <a:ext cx="5086949" cy="370575"/>
      </dsp:txXfrm>
    </dsp:sp>
    <dsp:sp modelId="{4A867DAE-44F6-4494-A525-BE90A88648F9}">
      <dsp:nvSpPr>
        <dsp:cNvPr id="0" name=""/>
        <dsp:cNvSpPr/>
      </dsp:nvSpPr>
      <dsp:spPr>
        <a:xfrm>
          <a:off x="0" y="2100849"/>
          <a:ext cx="5127043" cy="4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8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Implement game logic, feedback system, and attempt tracking.</a:t>
          </a:r>
        </a:p>
      </dsp:txBody>
      <dsp:txXfrm>
        <a:off x="0" y="2100849"/>
        <a:ext cx="5127043" cy="409860"/>
      </dsp:txXfrm>
    </dsp:sp>
    <dsp:sp modelId="{61312032-6B84-499E-A9B8-60C0AE582203}">
      <dsp:nvSpPr>
        <dsp:cNvPr id="0" name=""/>
        <dsp:cNvSpPr/>
      </dsp:nvSpPr>
      <dsp:spPr>
        <a:xfrm>
          <a:off x="0" y="2510709"/>
          <a:ext cx="5127043" cy="410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Scope of the Project</a:t>
          </a:r>
          <a:endParaRPr lang="en-US" sz="1800" kern="1200" dirty="0"/>
        </a:p>
      </dsp:txBody>
      <dsp:txXfrm>
        <a:off x="20047" y="2530756"/>
        <a:ext cx="5086949" cy="370575"/>
      </dsp:txXfrm>
    </dsp:sp>
    <dsp:sp modelId="{B754601A-2F04-40B0-9D05-7E83DBE6E21C}">
      <dsp:nvSpPr>
        <dsp:cNvPr id="0" name=""/>
        <dsp:cNvSpPr/>
      </dsp:nvSpPr>
      <dsp:spPr>
        <a:xfrm>
          <a:off x="0" y="2921379"/>
          <a:ext cx="5127043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8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Game limited to numbers 1-100, with 5 attempts.</a:t>
          </a:r>
        </a:p>
      </dsp:txBody>
      <dsp:txXfrm>
        <a:off x="0" y="2921379"/>
        <a:ext cx="5127043" cy="298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FDE2F-038E-4772-80D5-0C45509079CF}">
      <dsp:nvSpPr>
        <dsp:cNvPr id="0" name=""/>
        <dsp:cNvSpPr/>
      </dsp:nvSpPr>
      <dsp:spPr>
        <a:xfrm>
          <a:off x="0" y="0"/>
          <a:ext cx="5595126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 Existing Work</a:t>
          </a:r>
          <a:r>
            <a:rPr lang="en-US" sz="2100" kern="1200" dirty="0"/>
            <a:t>.</a:t>
          </a:r>
        </a:p>
      </dsp:txBody>
      <dsp:txXfrm>
        <a:off x="23388" y="23388"/>
        <a:ext cx="5548350" cy="432338"/>
      </dsp:txXfrm>
    </dsp:sp>
    <dsp:sp modelId="{6EC0B016-2182-4CBA-AD02-C1257ABA54AA}">
      <dsp:nvSpPr>
        <dsp:cNvPr id="0" name=""/>
        <dsp:cNvSpPr/>
      </dsp:nvSpPr>
      <dsp:spPr>
        <a:xfrm>
          <a:off x="0" y="700399"/>
          <a:ext cx="5595126" cy="88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4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Existing assembly-based games were often simplistic, with minimal user interaction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No user feedback or attempt tracking.</a:t>
          </a:r>
        </a:p>
      </dsp:txBody>
      <dsp:txXfrm>
        <a:off x="0" y="700399"/>
        <a:ext cx="5595126" cy="887524"/>
      </dsp:txXfrm>
    </dsp:sp>
    <dsp:sp modelId="{2948A19F-85CE-455E-8ACC-6954934602E6}">
      <dsp:nvSpPr>
        <dsp:cNvPr id="0" name=""/>
        <dsp:cNvSpPr/>
      </dsp:nvSpPr>
      <dsp:spPr>
        <a:xfrm>
          <a:off x="0" y="1587923"/>
          <a:ext cx="5595126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Proposed Enhancements</a:t>
          </a:r>
          <a:endParaRPr lang="en-US" sz="2100" kern="1200"/>
        </a:p>
      </dsp:txBody>
      <dsp:txXfrm>
        <a:off x="23388" y="1611311"/>
        <a:ext cx="5548350" cy="432338"/>
      </dsp:txXfrm>
    </dsp:sp>
    <dsp:sp modelId="{ADF4DC47-166C-4332-A2F6-A1381EC2E8DC}">
      <dsp:nvSpPr>
        <dsp:cNvPr id="0" name=""/>
        <dsp:cNvSpPr/>
      </dsp:nvSpPr>
      <dsp:spPr>
        <a:xfrm>
          <a:off x="0" y="2067038"/>
          <a:ext cx="5595126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4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User feedback on guesses (e.g., "Too high," "Too low").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Limiting attempts to 5 for added challenge.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Improved random number generation and error handling</a:t>
          </a:r>
        </a:p>
      </dsp:txBody>
      <dsp:txXfrm>
        <a:off x="0" y="2067038"/>
        <a:ext cx="5595126" cy="760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B03CA-073B-47D8-B5C0-600429143574}">
      <dsp:nvSpPr>
        <dsp:cNvPr id="0" name=""/>
        <dsp:cNvSpPr/>
      </dsp:nvSpPr>
      <dsp:spPr>
        <a:xfrm>
          <a:off x="0" y="0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57202-CEE0-4AEC-B4DE-106260FE607C}">
      <dsp:nvSpPr>
        <dsp:cNvPr id="0" name=""/>
        <dsp:cNvSpPr/>
      </dsp:nvSpPr>
      <dsp:spPr>
        <a:xfrm>
          <a:off x="0" y="0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Methodology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0" y="0"/>
        <a:ext cx="5080827" cy="408016"/>
      </dsp:txXfrm>
    </dsp:sp>
    <dsp:sp modelId="{B7944A3F-EEAC-4B5D-9A9F-07EEB0A6D7B9}">
      <dsp:nvSpPr>
        <dsp:cNvPr id="0" name=""/>
        <dsp:cNvSpPr/>
      </dsp:nvSpPr>
      <dsp:spPr>
        <a:xfrm>
          <a:off x="0" y="408016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62720-C948-4968-81A2-097906C3C28F}">
      <dsp:nvSpPr>
        <dsp:cNvPr id="0" name=""/>
        <dsp:cNvSpPr/>
      </dsp:nvSpPr>
      <dsp:spPr>
        <a:xfrm>
          <a:off x="0" y="408016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Setup</a:t>
          </a:r>
          <a:r>
            <a:rPr lang="en-US" sz="1200" kern="1200" dirty="0"/>
            <a:t>: NASM assembler, x86 (32-bit), Linux OS.</a:t>
          </a:r>
        </a:p>
      </dsp:txBody>
      <dsp:txXfrm>
        <a:off x="0" y="408016"/>
        <a:ext cx="5080827" cy="408016"/>
      </dsp:txXfrm>
    </dsp:sp>
    <dsp:sp modelId="{DBB495E2-BC73-4662-926E-1998FE197BD6}">
      <dsp:nvSpPr>
        <dsp:cNvPr id="0" name=""/>
        <dsp:cNvSpPr/>
      </dsp:nvSpPr>
      <dsp:spPr>
        <a:xfrm>
          <a:off x="0" y="816033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BAF98-BEFA-417A-B492-067EB4623593}">
      <dsp:nvSpPr>
        <dsp:cNvPr id="0" name=""/>
        <dsp:cNvSpPr/>
      </dsp:nvSpPr>
      <dsp:spPr>
        <a:xfrm>
          <a:off x="0" y="816033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Randomization</a:t>
          </a:r>
          <a:r>
            <a:rPr lang="en-US" sz="1200" kern="1200" dirty="0">
              <a:solidFill>
                <a:schemeClr val="tx2"/>
              </a:solidFill>
            </a:rPr>
            <a:t>: </a:t>
          </a:r>
          <a:r>
            <a:rPr lang="en-US" sz="1200" kern="1200" dirty="0"/>
            <a:t>System time-based random number generation (1–100).</a:t>
          </a:r>
        </a:p>
      </dsp:txBody>
      <dsp:txXfrm>
        <a:off x="0" y="816033"/>
        <a:ext cx="5080827" cy="408016"/>
      </dsp:txXfrm>
    </dsp:sp>
    <dsp:sp modelId="{145E8F78-339C-47F1-B4CB-5DBBCD860067}">
      <dsp:nvSpPr>
        <dsp:cNvPr id="0" name=""/>
        <dsp:cNvSpPr/>
      </dsp:nvSpPr>
      <dsp:spPr>
        <a:xfrm>
          <a:off x="0" y="1224049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57022-1532-43D3-8221-57240E586B25}">
      <dsp:nvSpPr>
        <dsp:cNvPr id="0" name=""/>
        <dsp:cNvSpPr/>
      </dsp:nvSpPr>
      <dsp:spPr>
        <a:xfrm>
          <a:off x="0" y="1224049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Game Loop</a:t>
          </a:r>
          <a:r>
            <a:rPr lang="en-US" sz="1200" kern="1200" dirty="0">
              <a:solidFill>
                <a:schemeClr val="tx2"/>
              </a:solidFill>
            </a:rPr>
            <a:t>: </a:t>
          </a:r>
          <a:r>
            <a:rPr lang="en-US" sz="1200" kern="1200" dirty="0"/>
            <a:t>Prompts user, compares guess, and provides feedback.</a:t>
          </a:r>
        </a:p>
      </dsp:txBody>
      <dsp:txXfrm>
        <a:off x="0" y="1224049"/>
        <a:ext cx="5080827" cy="408016"/>
      </dsp:txXfrm>
    </dsp:sp>
    <dsp:sp modelId="{E88897CA-14CF-4265-8D8D-0E24116BA3C2}">
      <dsp:nvSpPr>
        <dsp:cNvPr id="0" name=""/>
        <dsp:cNvSpPr/>
      </dsp:nvSpPr>
      <dsp:spPr>
        <a:xfrm>
          <a:off x="0" y="1632066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B0445-1757-467E-A5A0-D0AB8793FF9E}">
      <dsp:nvSpPr>
        <dsp:cNvPr id="0" name=""/>
        <dsp:cNvSpPr/>
      </dsp:nvSpPr>
      <dsp:spPr>
        <a:xfrm>
          <a:off x="0" y="1632066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Error Handling</a:t>
          </a:r>
          <a:r>
            <a:rPr lang="en-US" sz="1200" kern="1200" dirty="0">
              <a:solidFill>
                <a:schemeClr val="tx2"/>
              </a:solidFill>
            </a:rPr>
            <a:t>: </a:t>
          </a:r>
          <a:r>
            <a:rPr lang="en-US" sz="1200" kern="1200" dirty="0"/>
            <a:t>Validates input and handles errors gracefully.</a:t>
          </a:r>
        </a:p>
      </dsp:txBody>
      <dsp:txXfrm>
        <a:off x="0" y="1632066"/>
        <a:ext cx="5080827" cy="408016"/>
      </dsp:txXfrm>
    </dsp:sp>
    <dsp:sp modelId="{B74BFFAF-69B9-41E8-9409-3152EE6BF83D}">
      <dsp:nvSpPr>
        <dsp:cNvPr id="0" name=""/>
        <dsp:cNvSpPr/>
      </dsp:nvSpPr>
      <dsp:spPr>
        <a:xfrm>
          <a:off x="0" y="2040082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938A-40E2-4519-A08F-DF3324972D8E}">
      <dsp:nvSpPr>
        <dsp:cNvPr id="0" name=""/>
        <dsp:cNvSpPr/>
      </dsp:nvSpPr>
      <dsp:spPr>
        <a:xfrm>
          <a:off x="0" y="2040082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System Architecture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0" y="2040082"/>
        <a:ext cx="5080827" cy="408016"/>
      </dsp:txXfrm>
    </dsp:sp>
    <dsp:sp modelId="{4E22DB95-B7C0-4D57-A997-C15819F251C2}">
      <dsp:nvSpPr>
        <dsp:cNvPr id="0" name=""/>
        <dsp:cNvSpPr/>
      </dsp:nvSpPr>
      <dsp:spPr>
        <a:xfrm>
          <a:off x="0" y="2448098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21875-AE7D-46F9-AF44-E8B511C76D4A}">
      <dsp:nvSpPr>
        <dsp:cNvPr id="0" name=""/>
        <dsp:cNvSpPr/>
      </dsp:nvSpPr>
      <dsp:spPr>
        <a:xfrm>
          <a:off x="0" y="2448099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Language</a:t>
          </a:r>
          <a:r>
            <a:rPr lang="en-US" sz="1200" kern="1200" dirty="0">
              <a:solidFill>
                <a:schemeClr val="tx2"/>
              </a:solidFill>
            </a:rPr>
            <a:t>: </a:t>
          </a:r>
          <a:r>
            <a:rPr lang="en-US" sz="1200" kern="1200" dirty="0"/>
            <a:t>Assembly (x86, 32-bit)</a:t>
          </a:r>
        </a:p>
      </dsp:txBody>
      <dsp:txXfrm>
        <a:off x="0" y="2448099"/>
        <a:ext cx="5080827" cy="408016"/>
      </dsp:txXfrm>
    </dsp:sp>
    <dsp:sp modelId="{E76CD91F-01C3-43C6-B872-3B698DC676AF}">
      <dsp:nvSpPr>
        <dsp:cNvPr id="0" name=""/>
        <dsp:cNvSpPr/>
      </dsp:nvSpPr>
      <dsp:spPr>
        <a:xfrm>
          <a:off x="0" y="2856115"/>
          <a:ext cx="5080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E8E3C-5F75-45ED-BDD2-F49F1CE7AC2A}">
      <dsp:nvSpPr>
        <dsp:cNvPr id="0" name=""/>
        <dsp:cNvSpPr/>
      </dsp:nvSpPr>
      <dsp:spPr>
        <a:xfrm>
          <a:off x="0" y="2856115"/>
          <a:ext cx="5080827" cy="408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</a:rPr>
            <a:t>Assembler</a:t>
          </a:r>
          <a:r>
            <a:rPr lang="en-US" sz="1200" kern="1200" dirty="0">
              <a:solidFill>
                <a:schemeClr val="tx2"/>
              </a:solidFill>
            </a:rPr>
            <a:t>: </a:t>
          </a:r>
          <a:r>
            <a:rPr lang="en-US" sz="1200" kern="1200" dirty="0"/>
            <a:t>NASM</a:t>
          </a:r>
        </a:p>
      </dsp:txBody>
      <dsp:txXfrm>
        <a:off x="0" y="2856115"/>
        <a:ext cx="5080827" cy="408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660C4-6B08-4B5F-A19E-101612F89D77}">
      <dsp:nvSpPr>
        <dsp:cNvPr id="0" name=""/>
        <dsp:cNvSpPr/>
      </dsp:nvSpPr>
      <dsp:spPr>
        <a:xfrm>
          <a:off x="2393063" y="594897"/>
          <a:ext cx="4589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8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0316" y="638169"/>
        <a:ext cx="24479" cy="4895"/>
      </dsp:txXfrm>
    </dsp:sp>
    <dsp:sp modelId="{A761BF80-F26A-424D-888E-EBC79452F805}">
      <dsp:nvSpPr>
        <dsp:cNvPr id="0" name=""/>
        <dsp:cNvSpPr/>
      </dsp:nvSpPr>
      <dsp:spPr>
        <a:xfrm>
          <a:off x="266233" y="2028"/>
          <a:ext cx="2128630" cy="127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5" tIns="109486" rIns="104305" bIns="10948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Initialization</a:t>
          </a:r>
          <a:r>
            <a:rPr lang="en-US" sz="1600" kern="1200" dirty="0"/>
            <a:t>: Sets up data and memory, displays instructions.</a:t>
          </a:r>
        </a:p>
      </dsp:txBody>
      <dsp:txXfrm>
        <a:off x="266233" y="2028"/>
        <a:ext cx="2128630" cy="1277178"/>
      </dsp:txXfrm>
    </dsp:sp>
    <dsp:sp modelId="{B260FC63-F770-439F-A24B-11F540579E76}">
      <dsp:nvSpPr>
        <dsp:cNvPr id="0" name=""/>
        <dsp:cNvSpPr/>
      </dsp:nvSpPr>
      <dsp:spPr>
        <a:xfrm>
          <a:off x="5011278" y="594897"/>
          <a:ext cx="4589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8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8531" y="638169"/>
        <a:ext cx="24479" cy="4895"/>
      </dsp:txXfrm>
    </dsp:sp>
    <dsp:sp modelId="{0D927E1B-C38D-497C-9476-1BF11B38C62D}">
      <dsp:nvSpPr>
        <dsp:cNvPr id="0" name=""/>
        <dsp:cNvSpPr/>
      </dsp:nvSpPr>
      <dsp:spPr>
        <a:xfrm>
          <a:off x="2884448" y="2028"/>
          <a:ext cx="2128630" cy="127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5" tIns="109486" rIns="104305" bIns="10948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Random Number Generator</a:t>
          </a:r>
          <a:r>
            <a:rPr lang="en-US" sz="1600" kern="1200" dirty="0"/>
            <a:t>: Generates a random number (1–100) using system time.</a:t>
          </a:r>
        </a:p>
      </dsp:txBody>
      <dsp:txXfrm>
        <a:off x="2884448" y="2028"/>
        <a:ext cx="2128630" cy="1277178"/>
      </dsp:txXfrm>
    </dsp:sp>
    <dsp:sp modelId="{4552CD0C-1F30-4A9A-8084-930202A6B367}">
      <dsp:nvSpPr>
        <dsp:cNvPr id="0" name=""/>
        <dsp:cNvSpPr/>
      </dsp:nvSpPr>
      <dsp:spPr>
        <a:xfrm>
          <a:off x="1330548" y="1277407"/>
          <a:ext cx="5236430" cy="458984"/>
        </a:xfrm>
        <a:custGeom>
          <a:avLst/>
          <a:gdLst/>
          <a:ahLst/>
          <a:cxnLst/>
          <a:rect l="0" t="0" r="0" b="0"/>
          <a:pathLst>
            <a:path>
              <a:moveTo>
                <a:pt x="5236430" y="0"/>
              </a:moveTo>
              <a:lnTo>
                <a:pt x="5236430" y="246592"/>
              </a:lnTo>
              <a:lnTo>
                <a:pt x="0" y="246592"/>
              </a:lnTo>
              <a:lnTo>
                <a:pt x="0" y="458984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7281" y="1504451"/>
        <a:ext cx="262963" cy="4895"/>
      </dsp:txXfrm>
    </dsp:sp>
    <dsp:sp modelId="{D6121475-6B77-41D2-ADB7-676EAF87007F}">
      <dsp:nvSpPr>
        <dsp:cNvPr id="0" name=""/>
        <dsp:cNvSpPr/>
      </dsp:nvSpPr>
      <dsp:spPr>
        <a:xfrm>
          <a:off x="5502663" y="2028"/>
          <a:ext cx="2128630" cy="127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5" tIns="109486" rIns="104305" bIns="10948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Input Handling</a:t>
          </a:r>
          <a:r>
            <a:rPr lang="en-US" sz="1600" kern="1200" dirty="0"/>
            <a:t>: Reads and converts user input (ASCII to integer).</a:t>
          </a:r>
        </a:p>
      </dsp:txBody>
      <dsp:txXfrm>
        <a:off x="5502663" y="2028"/>
        <a:ext cx="2128630" cy="1277178"/>
      </dsp:txXfrm>
    </dsp:sp>
    <dsp:sp modelId="{4E0B0DEB-12E6-47C0-B724-1BF6C638EA39}">
      <dsp:nvSpPr>
        <dsp:cNvPr id="0" name=""/>
        <dsp:cNvSpPr/>
      </dsp:nvSpPr>
      <dsp:spPr>
        <a:xfrm>
          <a:off x="2393063" y="2361661"/>
          <a:ext cx="4589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8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0316" y="2404933"/>
        <a:ext cx="24479" cy="4895"/>
      </dsp:txXfrm>
    </dsp:sp>
    <dsp:sp modelId="{D07B55D1-0A14-41DB-8C20-45525090D6B0}">
      <dsp:nvSpPr>
        <dsp:cNvPr id="0" name=""/>
        <dsp:cNvSpPr/>
      </dsp:nvSpPr>
      <dsp:spPr>
        <a:xfrm>
          <a:off x="266233" y="1768791"/>
          <a:ext cx="2128630" cy="127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5" tIns="109486" rIns="104305" bIns="10948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Game Logic</a:t>
          </a:r>
          <a:r>
            <a:rPr lang="en-US" sz="1600" kern="1200"/>
            <a:t>: Validates guesses, tracks attempts, and checks win/lose conditions.</a:t>
          </a:r>
        </a:p>
      </dsp:txBody>
      <dsp:txXfrm>
        <a:off x="266233" y="1768791"/>
        <a:ext cx="2128630" cy="1277178"/>
      </dsp:txXfrm>
    </dsp:sp>
    <dsp:sp modelId="{DB0257FD-208C-46B8-977D-D6FF5371F583}">
      <dsp:nvSpPr>
        <dsp:cNvPr id="0" name=""/>
        <dsp:cNvSpPr/>
      </dsp:nvSpPr>
      <dsp:spPr>
        <a:xfrm>
          <a:off x="5011278" y="2361661"/>
          <a:ext cx="4589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8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8531" y="2404933"/>
        <a:ext cx="24479" cy="4895"/>
      </dsp:txXfrm>
    </dsp:sp>
    <dsp:sp modelId="{2385F6E8-26B1-4AB3-88AD-12FD5F49F1E0}">
      <dsp:nvSpPr>
        <dsp:cNvPr id="0" name=""/>
        <dsp:cNvSpPr/>
      </dsp:nvSpPr>
      <dsp:spPr>
        <a:xfrm>
          <a:off x="2884448" y="1768791"/>
          <a:ext cx="2128630" cy="127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5" tIns="109486" rIns="104305" bIns="10948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Output Handling</a:t>
          </a:r>
          <a:r>
            <a:rPr lang="en-US" sz="1600" kern="1200" dirty="0"/>
            <a:t>: Displays feedback (e.g., "Too high", "Correct guess").</a:t>
          </a:r>
        </a:p>
      </dsp:txBody>
      <dsp:txXfrm>
        <a:off x="2884448" y="1768791"/>
        <a:ext cx="2128630" cy="1277178"/>
      </dsp:txXfrm>
    </dsp:sp>
    <dsp:sp modelId="{E82D0EAF-126C-43B6-9BDC-8B8A2AE0EA98}">
      <dsp:nvSpPr>
        <dsp:cNvPr id="0" name=""/>
        <dsp:cNvSpPr/>
      </dsp:nvSpPr>
      <dsp:spPr>
        <a:xfrm>
          <a:off x="5502663" y="1768791"/>
          <a:ext cx="2128630" cy="127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5" tIns="109486" rIns="104305" bIns="10948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Exit</a:t>
          </a:r>
          <a:r>
            <a:rPr lang="en-US" sz="1600" kern="1200"/>
            <a:t>: Ensures program termination.</a:t>
          </a:r>
        </a:p>
      </dsp:txBody>
      <dsp:txXfrm>
        <a:off x="5502663" y="1768791"/>
        <a:ext cx="2128630" cy="1277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607281" y="162042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6074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90875" y="2253011"/>
            <a:ext cx="2714424" cy="119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-11" y="-6987"/>
            <a:ext cx="9144011" cy="5163963"/>
            <a:chOff x="-11" y="-6987"/>
            <a:chExt cx="9144011" cy="5163963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6">
              <a:alphaModFix/>
            </a:blip>
            <a:srcRect l="12982"/>
            <a:stretch/>
          </p:blipFill>
          <p:spPr>
            <a:xfrm>
              <a:off x="0" y="4151300"/>
              <a:ext cx="2523200" cy="9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90900" y="-6987"/>
              <a:ext cx="4410075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8">
              <a:alphaModFix/>
            </a:blip>
            <a:srcRect t="5267"/>
            <a:stretch/>
          </p:blipFill>
          <p:spPr>
            <a:xfrm flipH="1">
              <a:off x="7995000" y="0"/>
              <a:ext cx="1149000" cy="43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5299200" y="4398325"/>
              <a:ext cx="3169300" cy="7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11" y="1076017"/>
              <a:ext cx="1016871" cy="4067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77025" y="1457863"/>
            <a:ext cx="5390100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597250" y="3302988"/>
            <a:ext cx="3949500" cy="44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596179" y="2468425"/>
            <a:ext cx="2125649" cy="9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336399" y="4058475"/>
            <a:ext cx="2471201" cy="10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8629" y="-1"/>
            <a:ext cx="2491495" cy="10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496388" y="3495887"/>
            <a:ext cx="786250" cy="2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5400000">
            <a:off x="1625226" y="1625625"/>
            <a:ext cx="1893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0" y="0"/>
            <a:ext cx="9144003" cy="5143500"/>
            <a:chOff x="0" y="0"/>
            <a:chExt cx="9144003" cy="5143500"/>
          </a:xfrm>
        </p:grpSpPr>
        <p:pic>
          <p:nvPicPr>
            <p:cNvPr id="47" name="Google Shape;4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871875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125200" y="0"/>
              <a:ext cx="1018792" cy="32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250875"/>
              <a:ext cx="2272128" cy="189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1"/>
          </p:nvPr>
        </p:nvSpPr>
        <p:spPr>
          <a:xfrm>
            <a:off x="2113650" y="1313900"/>
            <a:ext cx="49167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3830"/>
            <a:ext cx="3128600" cy="1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6"/>
          <p:cNvGrpSpPr/>
          <p:nvPr/>
        </p:nvGrpSpPr>
        <p:grpSpPr>
          <a:xfrm>
            <a:off x="0" y="2258500"/>
            <a:ext cx="3249800" cy="2885000"/>
            <a:chOff x="0" y="2258500"/>
            <a:chExt cx="3249800" cy="2885000"/>
          </a:xfrm>
        </p:grpSpPr>
        <p:pic>
          <p:nvPicPr>
            <p:cNvPr id="77" name="Google Shape;7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1115675" y="3009375"/>
              <a:ext cx="1018450" cy="324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" y="2258500"/>
              <a:ext cx="720000" cy="28849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74150" y="4015151"/>
            <a:ext cx="2569851" cy="11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85785" y="2311757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85340" y="1709485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077" y="0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21403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4423467" y="1631925"/>
            <a:ext cx="187966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07" name="Google Shape;10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977587" y="2947312"/>
              <a:ext cx="1218600" cy="317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305225" y="2431475"/>
              <a:ext cx="1838775" cy="27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" y="1"/>
              <a:ext cx="2820775" cy="23730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110;p8"/>
            <p:cNvGrpSpPr/>
            <p:nvPr/>
          </p:nvGrpSpPr>
          <p:grpSpPr>
            <a:xfrm>
              <a:off x="6374425" y="0"/>
              <a:ext cx="2769575" cy="1611925"/>
              <a:chOff x="6374425" y="0"/>
              <a:chExt cx="2769575" cy="1611925"/>
            </a:xfrm>
          </p:grpSpPr>
          <p:pic>
            <p:nvPicPr>
              <p:cNvPr id="111" name="Google Shape;111;p8"/>
              <p:cNvPicPr preferRelativeResize="0"/>
              <p:nvPr/>
            </p:nvPicPr>
            <p:blipFill rotWithShape="1">
              <a:blip r:embed="rId10">
                <a:alphaModFix/>
              </a:blip>
              <a:srcRect l="49857" b="16590"/>
              <a:stretch/>
            </p:blipFill>
            <p:spPr>
              <a:xfrm>
                <a:off x="8103650" y="0"/>
                <a:ext cx="1040351" cy="161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8"/>
              <p:cNvPicPr preferRelativeResize="0"/>
              <p:nvPr/>
            </p:nvPicPr>
            <p:blipFill rotWithShape="1">
              <a:blip r:embed="rId11">
                <a:alphaModFix/>
              </a:blip>
              <a:srcRect t="38664" b="15114"/>
              <a:stretch/>
            </p:blipFill>
            <p:spPr>
              <a:xfrm rot="10800000" flipH="1">
                <a:off x="6374425" y="0"/>
                <a:ext cx="2769575" cy="380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189300" y="-93587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45072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76553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184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9"/>
          <p:cNvGrpSpPr/>
          <p:nvPr/>
        </p:nvGrpSpPr>
        <p:grpSpPr>
          <a:xfrm>
            <a:off x="-2" y="-1"/>
            <a:ext cx="9144003" cy="5143501"/>
            <a:chOff x="-2" y="-1"/>
            <a:chExt cx="9144003" cy="5143501"/>
          </a:xfrm>
        </p:grpSpPr>
        <p:pic>
          <p:nvPicPr>
            <p:cNvPr id="122" name="Google Shape;122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0" y="-1"/>
              <a:ext cx="1927475" cy="284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9"/>
            <p:cNvPicPr preferRelativeResize="0"/>
            <p:nvPr/>
          </p:nvPicPr>
          <p:blipFill rotWithShape="1">
            <a:blip r:embed="rId8">
              <a:alphaModFix/>
            </a:blip>
            <a:srcRect l="47608" b="18752"/>
            <a:stretch/>
          </p:blipFill>
          <p:spPr>
            <a:xfrm rot="10800000" flipH="1">
              <a:off x="8301401" y="3926426"/>
              <a:ext cx="842600" cy="121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9"/>
            <p:cNvPicPr preferRelativeResize="0"/>
            <p:nvPr/>
          </p:nvPicPr>
          <p:blipFill rotWithShape="1">
            <a:blip r:embed="rId9">
              <a:alphaModFix/>
            </a:blip>
            <a:srcRect l="24545" t="8206"/>
            <a:stretch/>
          </p:blipFill>
          <p:spPr>
            <a:xfrm rot="5400000" flipH="1">
              <a:off x="7066813" y="-1534987"/>
              <a:ext cx="534875" cy="36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7226" y="0"/>
              <a:ext cx="1406775" cy="32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5400000">
              <a:off x="444498" y="2686548"/>
              <a:ext cx="2012450" cy="290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 rotWithShape="1">
            <a:blip r:embed="rId12">
              <a:alphaModFix/>
            </a:blip>
            <a:srcRect r="44379"/>
            <a:stretch/>
          </p:blipFill>
          <p:spPr>
            <a:xfrm rot="-5400000">
              <a:off x="6931263" y="2930761"/>
              <a:ext cx="534875" cy="389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2520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3368850"/>
            <a:ext cx="4872900" cy="522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37100" y="737100"/>
            <a:ext cx="2628175" cy="11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656375" y="3612175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0"/>
          <p:cNvGrpSpPr/>
          <p:nvPr/>
        </p:nvGrpSpPr>
        <p:grpSpPr>
          <a:xfrm>
            <a:off x="0" y="0"/>
            <a:ext cx="2220050" cy="5143499"/>
            <a:chOff x="0" y="0"/>
            <a:chExt cx="2220050" cy="5143499"/>
          </a:xfrm>
        </p:grpSpPr>
        <p:pic>
          <p:nvPicPr>
            <p:cNvPr id="302" name="Google Shape;3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257920"/>
              <a:ext cx="713225" cy="2885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5">
              <a:alphaModFix/>
            </a:blip>
            <a:srcRect r="17287" b="34452"/>
            <a:stretch/>
          </p:blipFill>
          <p:spPr>
            <a:xfrm>
              <a:off x="0" y="0"/>
              <a:ext cx="2220050" cy="1480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6069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6375" y="0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072331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1"/>
          <p:cNvGrpSpPr/>
          <p:nvPr/>
        </p:nvGrpSpPr>
        <p:grpSpPr>
          <a:xfrm>
            <a:off x="-304788" y="-12"/>
            <a:ext cx="3626826" cy="5143512"/>
            <a:chOff x="-304788" y="-12"/>
            <a:chExt cx="3626826" cy="5143512"/>
          </a:xfrm>
        </p:grpSpPr>
        <p:pic>
          <p:nvPicPr>
            <p:cNvPr id="310" name="Google Shape;31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29250" y="-1234050"/>
              <a:ext cx="1158750" cy="362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" y="3806225"/>
              <a:ext cx="2916125" cy="133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128350"/>
              <a:ext cx="992400" cy="401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21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204391" y="0"/>
            <a:ext cx="19396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6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6666780" y="684991"/>
            <a:ext cx="1632625" cy="461018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713226" y="3054737"/>
            <a:ext cx="632640" cy="1253501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5"/>
          <p:cNvSpPr txBox="1">
            <a:spLocks noGrp="1"/>
          </p:cNvSpPr>
          <p:nvPr>
            <p:ph type="ctrTitle"/>
          </p:nvPr>
        </p:nvSpPr>
        <p:spPr>
          <a:xfrm>
            <a:off x="1026308" y="1032923"/>
            <a:ext cx="6927272" cy="1420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lt"/>
              </a:rPr>
              <a:t>Number Guessing Game in Assembly Language</a:t>
            </a:r>
            <a:endParaRPr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1"/>
          </p:nvPr>
        </p:nvSpPr>
        <p:spPr>
          <a:xfrm>
            <a:off x="2597250" y="2451130"/>
            <a:ext cx="3949500" cy="731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/>
              <a:t>Creating a classic number guessing game using assembly language.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4BB-22E3-8154-7268-C75E1EABEC91}"/>
              </a:ext>
            </a:extLst>
          </p:cNvPr>
          <p:cNvSpPr txBox="1"/>
          <p:nvPr/>
        </p:nvSpPr>
        <p:spPr>
          <a:xfrm>
            <a:off x="6661748" y="338910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Actor"/>
              </a:rPr>
              <a:t>Group Members:</a:t>
            </a:r>
          </a:p>
          <a:p>
            <a:r>
              <a:rPr lang="en-US" dirty="0">
                <a:solidFill>
                  <a:srgbClr val="FFFFFF"/>
                </a:solidFill>
                <a:latin typeface="Actor"/>
              </a:rPr>
              <a:t>Alishba Malik - 231277</a:t>
            </a:r>
          </a:p>
          <a:p>
            <a:r>
              <a:rPr lang="en-US" dirty="0">
                <a:solidFill>
                  <a:srgbClr val="FFFFFF"/>
                </a:solidFill>
                <a:latin typeface="Actor"/>
              </a:rPr>
              <a:t>Hamza Jawad -231325</a:t>
            </a:r>
          </a:p>
          <a:p>
            <a:r>
              <a:rPr lang="en-US" dirty="0">
                <a:solidFill>
                  <a:srgbClr val="FFFFFF"/>
                </a:solidFill>
                <a:latin typeface="Actor"/>
              </a:rPr>
              <a:t>Laiba Nadeem -231271</a:t>
            </a:r>
          </a:p>
          <a:p>
            <a:r>
              <a:rPr lang="en-US" dirty="0">
                <a:solidFill>
                  <a:srgbClr val="FFFFFF"/>
                </a:solidFill>
                <a:latin typeface="Actor"/>
              </a:rPr>
              <a:t>Kiran Bibi - 231355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DBDD-ACE3-6705-94C0-512D9CCC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63" y="1308812"/>
            <a:ext cx="7704000" cy="1063575"/>
          </a:xfrm>
        </p:spPr>
        <p:txBody>
          <a:bodyPr/>
          <a:lstStyle/>
          <a:p>
            <a:r>
              <a:rPr lang="en" sz="6000" dirty="0">
                <a:solidFill>
                  <a:srgbClr val="FFFFFF"/>
                </a:solidFill>
                <a:latin typeface="Arial Rounded MT Bold"/>
              </a:rPr>
              <a:t>Thanks</a:t>
            </a:r>
            <a:endParaRPr lang="en-US" sz="6000" dirty="0">
              <a:solidFill>
                <a:srgbClr val="FFFFFF"/>
              </a:solidFill>
              <a:latin typeface="Arial Rounded MT 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D61D9-D748-CF24-6CF3-3664493A5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813" y="2372387"/>
            <a:ext cx="4916700" cy="270900"/>
          </a:xfrm>
        </p:spPr>
        <p:txBody>
          <a:bodyPr/>
          <a:lstStyle/>
          <a:p>
            <a:r>
              <a:rPr lang="en-US" sz="2000" b="1" dirty="0"/>
              <a:t>Do you have any questions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Question Mark">
                <a:extLst>
                  <a:ext uri="{FF2B5EF4-FFF2-40B4-BE49-F238E27FC236}">
                    <a16:creationId xmlns:a16="http://schemas.microsoft.com/office/drawing/2014/main" id="{E9E23EBF-1231-34A7-9BBF-72EDCE1C7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8985882"/>
                  </p:ext>
                </p:extLst>
              </p:nvPr>
            </p:nvGraphicFramePr>
            <p:xfrm>
              <a:off x="6225283" y="1269075"/>
              <a:ext cx="1218552" cy="17891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8552" cy="1789100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9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Question Mark">
                <a:extLst>
                  <a:ext uri="{FF2B5EF4-FFF2-40B4-BE49-F238E27FC236}">
                    <a16:creationId xmlns:a16="http://schemas.microsoft.com/office/drawing/2014/main" id="{E9E23EBF-1231-34A7-9BBF-72EDCE1C7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5283" y="1269075"/>
                <a:ext cx="1218552" cy="1789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4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5995-5F2B-3ED6-97F9-31A8073C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99D8C-4CC0-F724-BD5B-62FE1A6C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5886" y="1335466"/>
            <a:ext cx="4916700" cy="2470635"/>
          </a:xfrm>
        </p:spPr>
        <p:txBody>
          <a:bodyPr/>
          <a:lstStyle/>
          <a:p>
            <a:pPr marL="495300" indent="-342900" algn="l">
              <a:buFont typeface="Wingdings"/>
              <a:buChar char="q"/>
            </a:pPr>
            <a:r>
              <a:rPr lang="en-US" sz="2000" dirty="0"/>
              <a:t>Introduction</a:t>
            </a:r>
            <a:endParaRPr lang="en-US"/>
          </a:p>
          <a:p>
            <a:pPr marL="495300" indent="-342900" algn="l">
              <a:buFont typeface="Wingdings"/>
              <a:buChar char="q"/>
            </a:pPr>
            <a:r>
              <a:rPr lang="en-US" sz="2000" dirty="0"/>
              <a:t>Project Overview</a:t>
            </a:r>
          </a:p>
          <a:p>
            <a:pPr marL="495300" indent="-342900" algn="l">
              <a:buFont typeface="Wingdings"/>
              <a:buChar char="q"/>
            </a:pPr>
            <a:r>
              <a:rPr lang="en-US" sz="2000" dirty="0"/>
              <a:t>Framework and Methodology</a:t>
            </a:r>
          </a:p>
          <a:p>
            <a:pPr marL="495300" indent="-342900" algn="l">
              <a:buFont typeface="Wingdings"/>
              <a:buChar char="q"/>
            </a:pPr>
            <a:r>
              <a:rPr lang="en-US" sz="2000" dirty="0"/>
              <a:t>Modules and Implementation</a:t>
            </a:r>
          </a:p>
          <a:p>
            <a:pPr marL="495300" indent="-342900" algn="l">
              <a:buFont typeface="Wingdings"/>
              <a:buChar char="q"/>
            </a:pPr>
            <a:r>
              <a:rPr lang="en-US" sz="2000" dirty="0"/>
              <a:t>Flow Diagram</a:t>
            </a:r>
          </a:p>
          <a:p>
            <a:pPr marL="495300" indent="-342900" algn="l">
              <a:buFont typeface="Wingdings"/>
              <a:buChar char="q"/>
            </a:pPr>
            <a:r>
              <a:rPr lang="en-US" sz="2000" dirty="0"/>
              <a:t>Screenshot</a:t>
            </a:r>
          </a:p>
          <a:p>
            <a:pPr marL="495300" indent="-342900" algn="l">
              <a:buFont typeface="Wingdings"/>
              <a:buChar char="q"/>
            </a:pPr>
            <a:r>
              <a:rPr lang="en-US" sz="2000" dirty="0"/>
              <a:t>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0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AB7C-A12E-1A7B-CA18-8E42B267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4782"/>
            <a:ext cx="7930778" cy="57270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6D3219-62ED-2A81-AF4D-507FCECE0B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563816"/>
              </p:ext>
            </p:extLst>
          </p:nvPr>
        </p:nvGraphicFramePr>
        <p:xfrm>
          <a:off x="897775" y="1281255"/>
          <a:ext cx="5127043" cy="326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5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2D62-31DA-44E7-82B3-CD7F7B09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394" y="390326"/>
            <a:ext cx="5465106" cy="57270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Project Overview</a:t>
            </a:r>
            <a:endParaRPr lang="en-US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C5D73D1-3EF7-4652-AD62-4D95D635B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934249"/>
              </p:ext>
            </p:extLst>
          </p:nvPr>
        </p:nvGraphicFramePr>
        <p:xfrm>
          <a:off x="789048" y="1280160"/>
          <a:ext cx="5595126" cy="3049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67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3D8A-93BA-2258-99F0-8A3E00A4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17" y="221260"/>
            <a:ext cx="7704000" cy="57270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Framework</a:t>
            </a:r>
            <a:r>
              <a:rPr lang="en-US" dirty="0"/>
              <a:t> </a:t>
            </a:r>
            <a:r>
              <a:rPr lang="en-US" dirty="0">
                <a:latin typeface="Arial Rounded MT Bold" panose="020F0704030504030204" pitchFamily="34" charset="0"/>
              </a:rPr>
              <a:t>and Methodology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CFE6509-1378-E480-F788-966EA8D2C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9981513"/>
              </p:ext>
            </p:extLst>
          </p:nvPr>
        </p:nvGraphicFramePr>
        <p:xfrm>
          <a:off x="743624" y="1111827"/>
          <a:ext cx="5080827" cy="326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FA9D63D-CA5F-297B-88A6-3F2492586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532" y="1318954"/>
            <a:ext cx="1451956" cy="1298063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A28EC9-F8CC-C4A0-8DB6-8B6F0A1AA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767" y="2743893"/>
            <a:ext cx="1869487" cy="1368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1C1D-C136-A5EE-09AA-B844C9DF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3" y="327262"/>
            <a:ext cx="7454182" cy="459677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Modules and Implementation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1080D87-7F68-2FF6-48B5-CDBF0177E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516559"/>
              </p:ext>
            </p:extLst>
          </p:nvPr>
        </p:nvGraphicFramePr>
        <p:xfrm>
          <a:off x="565266" y="1224743"/>
          <a:ext cx="7897527" cy="304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78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94A5-FF1C-6826-B967-3418B14F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032" y="271541"/>
            <a:ext cx="3269673" cy="81989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  <a:latin typeface="Arial Rounded MT Bold"/>
              </a:rPr>
              <a:t>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  <a:latin typeface="Arial Rounded MT Bold"/>
              </a:rPr>
              <a:t>Diagram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0F7D7A2-2A0A-3428-DA24-A17F57F8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72" y="830292"/>
            <a:ext cx="4239567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7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8B3F-0F49-CA45-1609-945E4E0D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17" y="233050"/>
            <a:ext cx="6343944" cy="5727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Rounded MT Bold"/>
              </a:rPr>
              <a:t>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96FAB-3CB0-CD5E-F3D0-D913820B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74" y="1053029"/>
            <a:ext cx="6343943" cy="367758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107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07A1-55FC-5A59-F111-9587A6C5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6" y="530865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Rounded MT Bold"/>
              </a:rPr>
              <a:t>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3D3D8-094C-CD2A-C063-A81E48EA9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578" y="1103565"/>
            <a:ext cx="7329608" cy="3848446"/>
          </a:xfrm>
        </p:spPr>
        <p:txBody>
          <a:bodyPr/>
          <a:lstStyle/>
          <a:p>
            <a:pPr marL="152400" indent="0" algn="l"/>
            <a:r>
              <a:rPr lang="en-US" sz="2000" b="1" dirty="0">
                <a:solidFill>
                  <a:schemeClr val="tx2"/>
                </a:solidFill>
              </a:rPr>
              <a:t>Difficulty Levels: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Varying number ranges (e.g., 1-50, 1-200) and attempts based on difficulty.</a:t>
            </a:r>
          </a:p>
          <a:p>
            <a:pPr marL="152400" indent="0" algn="l"/>
            <a:r>
              <a:rPr lang="en-US" sz="2000" b="1" dirty="0">
                <a:solidFill>
                  <a:schemeClr val="tx2"/>
                </a:solidFill>
              </a:rPr>
              <a:t>Leaderboard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Track high scores across multiple game sessions to encourage competition.</a:t>
            </a:r>
          </a:p>
          <a:p>
            <a:pPr marL="152400" indent="0" algn="l"/>
            <a:r>
              <a:rPr lang="en-US" sz="2000" b="1" dirty="0">
                <a:solidFill>
                  <a:schemeClr val="tx2"/>
                </a:solidFill>
              </a:rPr>
              <a:t>Multiplayer Mode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Introduce competitive or cooperative guessing between multiple players.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1589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 Pitch Deck by Slidesgo">
  <a:themeElements>
    <a:clrScheme name="Simple Light">
      <a:dk1>
        <a:srgbClr val="FFFFFF"/>
      </a:dk1>
      <a:lt1>
        <a:srgbClr val="1C2E53"/>
      </a:lt1>
      <a:dk2>
        <a:srgbClr val="23459F"/>
      </a:dk2>
      <a:lt2>
        <a:srgbClr val="00F3FF"/>
      </a:lt2>
      <a:accent1>
        <a:srgbClr val="6E57E4"/>
      </a:accent1>
      <a:accent2>
        <a:srgbClr val="9F2F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332</Words>
  <Application>Microsoft Office PowerPoint</Application>
  <PresentationFormat>On-screen Show (16:9)</PresentationFormat>
  <Paragraphs>46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Game Design Pitch Deck by Slidesgo</vt:lpstr>
      <vt:lpstr>Number Guessing Game in Assembly Language</vt:lpstr>
      <vt:lpstr>Overview</vt:lpstr>
      <vt:lpstr>Introduction</vt:lpstr>
      <vt:lpstr>Project Overview</vt:lpstr>
      <vt:lpstr>Framework and Methodology</vt:lpstr>
      <vt:lpstr>Modules and Implementation</vt:lpstr>
      <vt:lpstr>Flow Diagram</vt:lpstr>
      <vt:lpstr>Screenshot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hamza jawad</cp:lastModifiedBy>
  <cp:revision>108</cp:revision>
  <dcterms:modified xsi:type="dcterms:W3CDTF">2025-01-03T03:38:06Z</dcterms:modified>
</cp:coreProperties>
</file>